
<file path=[Content_Types].xml><?xml version="1.0" encoding="utf-8"?>
<Types xmlns="http://schemas.openxmlformats.org/package/2006/content-types">
  <Default Extension="docx" ContentType="application/vnd.openxmlformats-officedocument.wordprocessingml.documen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9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0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72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notesSlides/notesSlide94.xml" ContentType="application/vnd.openxmlformats-officedocument.presentationml.notesSlide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notesSlides/notesSlide97.xml" ContentType="application/vnd.openxmlformats-officedocument.presentationml.notesSlide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7" r:id="rId2"/>
    <p:sldMasterId id="2147483679" r:id="rId3"/>
    <p:sldMasterId id="2147483691" r:id="rId4"/>
    <p:sldMasterId id="2147483703" r:id="rId5"/>
  </p:sldMasterIdLst>
  <p:notesMasterIdLst>
    <p:notesMasterId r:id="rId124"/>
  </p:notesMasterIdLst>
  <p:handoutMasterIdLst>
    <p:handoutMasterId r:id="rId125"/>
  </p:handoutMasterIdLst>
  <p:sldIdLst>
    <p:sldId id="258" r:id="rId6"/>
    <p:sldId id="259" r:id="rId7"/>
    <p:sldId id="900" r:id="rId8"/>
    <p:sldId id="302" r:id="rId9"/>
    <p:sldId id="320" r:id="rId10"/>
    <p:sldId id="328" r:id="rId11"/>
    <p:sldId id="329" r:id="rId12"/>
    <p:sldId id="330" r:id="rId13"/>
    <p:sldId id="327" r:id="rId14"/>
    <p:sldId id="331" r:id="rId15"/>
    <p:sldId id="332" r:id="rId16"/>
    <p:sldId id="323" r:id="rId17"/>
    <p:sldId id="319" r:id="rId18"/>
    <p:sldId id="907" r:id="rId19"/>
    <p:sldId id="301" r:id="rId20"/>
    <p:sldId id="901" r:id="rId21"/>
    <p:sldId id="317" r:id="rId22"/>
    <p:sldId id="902" r:id="rId23"/>
    <p:sldId id="333" r:id="rId24"/>
    <p:sldId id="334" r:id="rId25"/>
    <p:sldId id="335" r:id="rId26"/>
    <p:sldId id="336" r:id="rId27"/>
    <p:sldId id="321" r:id="rId28"/>
    <p:sldId id="322" r:id="rId29"/>
    <p:sldId id="337" r:id="rId30"/>
    <p:sldId id="903" r:id="rId31"/>
    <p:sldId id="904" r:id="rId32"/>
    <p:sldId id="905" r:id="rId33"/>
    <p:sldId id="338" r:id="rId34"/>
    <p:sldId id="906" r:id="rId35"/>
    <p:sldId id="326" r:id="rId36"/>
    <p:sldId id="340" r:id="rId37"/>
    <p:sldId id="316" r:id="rId38"/>
    <p:sldId id="908" r:id="rId39"/>
    <p:sldId id="909" r:id="rId40"/>
    <p:sldId id="910" r:id="rId41"/>
    <p:sldId id="318" r:id="rId42"/>
    <p:sldId id="911" r:id="rId43"/>
    <p:sldId id="912" r:id="rId44"/>
    <p:sldId id="913" r:id="rId45"/>
    <p:sldId id="914" r:id="rId46"/>
    <p:sldId id="915" r:id="rId47"/>
    <p:sldId id="916" r:id="rId48"/>
    <p:sldId id="271" r:id="rId49"/>
    <p:sldId id="891" r:id="rId50"/>
    <p:sldId id="892" r:id="rId51"/>
    <p:sldId id="895" r:id="rId52"/>
    <p:sldId id="897" r:id="rId53"/>
    <p:sldId id="898" r:id="rId54"/>
    <p:sldId id="899" r:id="rId55"/>
    <p:sldId id="893" r:id="rId56"/>
    <p:sldId id="917" r:id="rId57"/>
    <p:sldId id="918" r:id="rId58"/>
    <p:sldId id="919" r:id="rId59"/>
    <p:sldId id="920" r:id="rId60"/>
    <p:sldId id="921" r:id="rId61"/>
    <p:sldId id="924" r:id="rId62"/>
    <p:sldId id="925" r:id="rId63"/>
    <p:sldId id="926" r:id="rId64"/>
    <p:sldId id="927" r:id="rId65"/>
    <p:sldId id="928" r:id="rId66"/>
    <p:sldId id="929" r:id="rId67"/>
    <p:sldId id="930" r:id="rId68"/>
    <p:sldId id="931" r:id="rId69"/>
    <p:sldId id="932" r:id="rId70"/>
    <p:sldId id="933" r:id="rId71"/>
    <p:sldId id="934" r:id="rId72"/>
    <p:sldId id="935" r:id="rId73"/>
    <p:sldId id="936" r:id="rId74"/>
    <p:sldId id="937" r:id="rId75"/>
    <p:sldId id="938" r:id="rId76"/>
    <p:sldId id="922" r:id="rId77"/>
    <p:sldId id="923" r:id="rId78"/>
    <p:sldId id="942" r:id="rId79"/>
    <p:sldId id="943" r:id="rId80"/>
    <p:sldId id="944" r:id="rId81"/>
    <p:sldId id="945" r:id="rId82"/>
    <p:sldId id="946" r:id="rId83"/>
    <p:sldId id="947" r:id="rId84"/>
    <p:sldId id="948" r:id="rId85"/>
    <p:sldId id="949" r:id="rId86"/>
    <p:sldId id="950" r:id="rId87"/>
    <p:sldId id="951" r:id="rId88"/>
    <p:sldId id="952" r:id="rId89"/>
    <p:sldId id="953" r:id="rId90"/>
    <p:sldId id="954" r:id="rId91"/>
    <p:sldId id="939" r:id="rId92"/>
    <p:sldId id="940" r:id="rId93"/>
    <p:sldId id="941" r:id="rId94"/>
    <p:sldId id="957" r:id="rId95"/>
    <p:sldId id="958" r:id="rId96"/>
    <p:sldId id="959" r:id="rId97"/>
    <p:sldId id="960" r:id="rId98"/>
    <p:sldId id="961" r:id="rId99"/>
    <p:sldId id="962" r:id="rId100"/>
    <p:sldId id="963" r:id="rId101"/>
    <p:sldId id="964" r:id="rId102"/>
    <p:sldId id="965" r:id="rId103"/>
    <p:sldId id="966" r:id="rId104"/>
    <p:sldId id="967" r:id="rId105"/>
    <p:sldId id="968" r:id="rId106"/>
    <p:sldId id="969" r:id="rId107"/>
    <p:sldId id="970" r:id="rId108"/>
    <p:sldId id="955" r:id="rId109"/>
    <p:sldId id="971" r:id="rId110"/>
    <p:sldId id="956" r:id="rId111"/>
    <p:sldId id="972" r:id="rId112"/>
    <p:sldId id="973" r:id="rId113"/>
    <p:sldId id="974" r:id="rId114"/>
    <p:sldId id="975" r:id="rId115"/>
    <p:sldId id="976" r:id="rId116"/>
    <p:sldId id="977" r:id="rId117"/>
    <p:sldId id="978" r:id="rId118"/>
    <p:sldId id="979" r:id="rId119"/>
    <p:sldId id="980" r:id="rId120"/>
    <p:sldId id="544" r:id="rId121"/>
    <p:sldId id="537" r:id="rId122"/>
    <p:sldId id="606" r:id="rId1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52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199"/>
    <a:srgbClr val="767171"/>
    <a:srgbClr val="00995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B5FBF4B-64BD-41D8-8026-ECC27D6819D5}" v="3" dt="2024-04-09T19:48:43.60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222"/>
    <p:restoredTop sz="94694"/>
  </p:normalViewPr>
  <p:slideViewPr>
    <p:cSldViewPr snapToGrid="0" showGuides="1">
      <p:cViewPr varScale="1">
        <p:scale>
          <a:sx n="108" d="100"/>
          <a:sy n="108" d="100"/>
        </p:scale>
        <p:origin x="1044" y="102"/>
      </p:cViewPr>
      <p:guideLst>
        <p:guide orient="horz" pos="3528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99" d="100"/>
          <a:sy n="99" d="100"/>
        </p:scale>
        <p:origin x="4272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2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slide" Target="slides/slide79.xml"/><Relationship Id="rId89" Type="http://schemas.openxmlformats.org/officeDocument/2006/relationships/slide" Target="slides/slide84.xml"/><Relationship Id="rId112" Type="http://schemas.openxmlformats.org/officeDocument/2006/relationships/slide" Target="slides/slide107.xml"/><Relationship Id="rId16" Type="http://schemas.openxmlformats.org/officeDocument/2006/relationships/slide" Target="slides/slide11.xml"/><Relationship Id="rId107" Type="http://schemas.openxmlformats.org/officeDocument/2006/relationships/slide" Target="slides/slide102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102" Type="http://schemas.openxmlformats.org/officeDocument/2006/relationships/slide" Target="slides/slide97.xml"/><Relationship Id="rId123" Type="http://schemas.openxmlformats.org/officeDocument/2006/relationships/slide" Target="slides/slide118.xml"/><Relationship Id="rId128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85.xml"/><Relationship Id="rId95" Type="http://schemas.openxmlformats.org/officeDocument/2006/relationships/slide" Target="slides/slide90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113" Type="http://schemas.openxmlformats.org/officeDocument/2006/relationships/slide" Target="slides/slide108.xml"/><Relationship Id="rId118" Type="http://schemas.openxmlformats.org/officeDocument/2006/relationships/slide" Target="slides/slide113.xml"/><Relationship Id="rId80" Type="http://schemas.openxmlformats.org/officeDocument/2006/relationships/slide" Target="slides/slide75.xml"/><Relationship Id="rId85" Type="http://schemas.openxmlformats.org/officeDocument/2006/relationships/slide" Target="slides/slide80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59" Type="http://schemas.openxmlformats.org/officeDocument/2006/relationships/slide" Target="slides/slide54.xml"/><Relationship Id="rId103" Type="http://schemas.openxmlformats.org/officeDocument/2006/relationships/slide" Target="slides/slide98.xml"/><Relationship Id="rId108" Type="http://schemas.openxmlformats.org/officeDocument/2006/relationships/slide" Target="slides/slide103.xml"/><Relationship Id="rId124" Type="http://schemas.openxmlformats.org/officeDocument/2006/relationships/notesMaster" Target="notesMasters/notesMaster1.xml"/><Relationship Id="rId129" Type="http://schemas.openxmlformats.org/officeDocument/2006/relationships/tableStyles" Target="tableStyles.xml"/><Relationship Id="rId54" Type="http://schemas.openxmlformats.org/officeDocument/2006/relationships/slide" Target="slides/slide49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91" Type="http://schemas.openxmlformats.org/officeDocument/2006/relationships/slide" Target="slides/slide86.xml"/><Relationship Id="rId96" Type="http://schemas.openxmlformats.org/officeDocument/2006/relationships/slide" Target="slides/slide9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49" Type="http://schemas.openxmlformats.org/officeDocument/2006/relationships/slide" Target="slides/slide44.xml"/><Relationship Id="rId114" Type="http://schemas.openxmlformats.org/officeDocument/2006/relationships/slide" Target="slides/slide109.xml"/><Relationship Id="rId119" Type="http://schemas.openxmlformats.org/officeDocument/2006/relationships/slide" Target="slides/slide114.xml"/><Relationship Id="rId44" Type="http://schemas.openxmlformats.org/officeDocument/2006/relationships/slide" Target="slides/slide39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130" Type="http://schemas.microsoft.com/office/2016/11/relationships/changesInfo" Target="changesInfos/changesInfo1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109" Type="http://schemas.openxmlformats.org/officeDocument/2006/relationships/slide" Target="slides/slide10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97" Type="http://schemas.openxmlformats.org/officeDocument/2006/relationships/slide" Target="slides/slide92.xml"/><Relationship Id="rId104" Type="http://schemas.openxmlformats.org/officeDocument/2006/relationships/slide" Target="slides/slide99.xml"/><Relationship Id="rId120" Type="http://schemas.openxmlformats.org/officeDocument/2006/relationships/slide" Target="slides/slide115.xml"/><Relationship Id="rId125" Type="http://schemas.openxmlformats.org/officeDocument/2006/relationships/handoutMaster" Target="handoutMasters/handoutMaster1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slide" Target="slides/slide87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slide" Target="slides/slide82.xml"/><Relationship Id="rId110" Type="http://schemas.openxmlformats.org/officeDocument/2006/relationships/slide" Target="slides/slide105.xml"/><Relationship Id="rId115" Type="http://schemas.openxmlformats.org/officeDocument/2006/relationships/slide" Target="slides/slide110.xml"/><Relationship Id="rId131" Type="http://schemas.microsoft.com/office/2015/10/relationships/revisionInfo" Target="revisionInfo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slide" Target="slides/slide72.xml"/><Relationship Id="rId100" Type="http://schemas.openxmlformats.org/officeDocument/2006/relationships/slide" Target="slides/slide95.xml"/><Relationship Id="rId105" Type="http://schemas.openxmlformats.org/officeDocument/2006/relationships/slide" Target="slides/slide100.xml"/><Relationship Id="rId126" Type="http://schemas.openxmlformats.org/officeDocument/2006/relationships/presProps" Target="presProps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93" Type="http://schemas.openxmlformats.org/officeDocument/2006/relationships/slide" Target="slides/slide88.xml"/><Relationship Id="rId98" Type="http://schemas.openxmlformats.org/officeDocument/2006/relationships/slide" Target="slides/slide93.xml"/><Relationship Id="rId121" Type="http://schemas.openxmlformats.org/officeDocument/2006/relationships/slide" Target="slides/slide116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0.xml"/><Relationship Id="rId46" Type="http://schemas.openxmlformats.org/officeDocument/2006/relationships/slide" Target="slides/slide41.xml"/><Relationship Id="rId67" Type="http://schemas.openxmlformats.org/officeDocument/2006/relationships/slide" Target="slides/slide62.xml"/><Relationship Id="rId116" Type="http://schemas.openxmlformats.org/officeDocument/2006/relationships/slide" Target="slides/slide11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62" Type="http://schemas.openxmlformats.org/officeDocument/2006/relationships/slide" Target="slides/slide57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111" Type="http://schemas.openxmlformats.org/officeDocument/2006/relationships/slide" Target="slides/slide106.xml"/><Relationship Id="rId15" Type="http://schemas.openxmlformats.org/officeDocument/2006/relationships/slide" Target="slides/slide10.xml"/><Relationship Id="rId36" Type="http://schemas.openxmlformats.org/officeDocument/2006/relationships/slide" Target="slides/slide31.xml"/><Relationship Id="rId57" Type="http://schemas.openxmlformats.org/officeDocument/2006/relationships/slide" Target="slides/slide52.xml"/><Relationship Id="rId106" Type="http://schemas.openxmlformats.org/officeDocument/2006/relationships/slide" Target="slides/slide101.xml"/><Relationship Id="rId127" Type="http://schemas.openxmlformats.org/officeDocument/2006/relationships/viewProps" Target="viewProps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52" Type="http://schemas.openxmlformats.org/officeDocument/2006/relationships/slide" Target="slides/slide47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94" Type="http://schemas.openxmlformats.org/officeDocument/2006/relationships/slide" Target="slides/slide89.xml"/><Relationship Id="rId99" Type="http://schemas.openxmlformats.org/officeDocument/2006/relationships/slide" Target="slides/slide94.xml"/><Relationship Id="rId101" Type="http://schemas.openxmlformats.org/officeDocument/2006/relationships/slide" Target="slides/slide96.xml"/><Relationship Id="rId122" Type="http://schemas.openxmlformats.org/officeDocument/2006/relationships/slide" Target="slides/slide117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26" Type="http://schemas.openxmlformats.org/officeDocument/2006/relationships/slide" Target="slides/slide2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Qu, Chengyi" userId="9f02c3db-5b00-4063-9ad4-7cdd84fdd2bb" providerId="ADAL" clId="{2AD67459-F6B2-4EB7-BD08-89A77A9534CE}"/>
    <pc:docChg chg="undo custSel addSld delSld modSld">
      <pc:chgData name="Qu, Chengyi" userId="9f02c3db-5b00-4063-9ad4-7cdd84fdd2bb" providerId="ADAL" clId="{2AD67459-F6B2-4EB7-BD08-89A77A9534CE}" dt="2024-01-30T21:52:58.093" v="198" actId="20577"/>
      <pc:docMkLst>
        <pc:docMk/>
      </pc:docMkLst>
      <pc:sldChg chg="modSp mod">
        <pc:chgData name="Qu, Chengyi" userId="9f02c3db-5b00-4063-9ad4-7cdd84fdd2bb" providerId="ADAL" clId="{2AD67459-F6B2-4EB7-BD08-89A77A9534CE}" dt="2024-01-30T21:52:17.455" v="179" actId="20577"/>
        <pc:sldMkLst>
          <pc:docMk/>
          <pc:sldMk cId="0" sldId="256"/>
        </pc:sldMkLst>
        <pc:spChg chg="mod">
          <ac:chgData name="Qu, Chengyi" userId="9f02c3db-5b00-4063-9ad4-7cdd84fdd2bb" providerId="ADAL" clId="{2AD67459-F6B2-4EB7-BD08-89A77A9534CE}" dt="2024-01-30T21:52:17.455" v="179" actId="20577"/>
          <ac:spMkLst>
            <pc:docMk/>
            <pc:sldMk cId="0" sldId="256"/>
            <ac:spMk id="2" creationId="{00000000-0000-0000-0000-000000000000}"/>
          </ac:spMkLst>
        </pc:spChg>
      </pc:sldChg>
      <pc:sldChg chg="del">
        <pc:chgData name="Qu, Chengyi" userId="9f02c3db-5b00-4063-9ad4-7cdd84fdd2bb" providerId="ADAL" clId="{2AD67459-F6B2-4EB7-BD08-89A77A9534CE}" dt="2024-01-30T20:07:42.571" v="0" actId="47"/>
        <pc:sldMkLst>
          <pc:docMk/>
          <pc:sldMk cId="4285260508" sldId="272"/>
        </pc:sldMkLst>
      </pc:sldChg>
      <pc:sldChg chg="del">
        <pc:chgData name="Qu, Chengyi" userId="9f02c3db-5b00-4063-9ad4-7cdd84fdd2bb" providerId="ADAL" clId="{2AD67459-F6B2-4EB7-BD08-89A77A9534CE}" dt="2024-01-30T20:07:42.571" v="0" actId="47"/>
        <pc:sldMkLst>
          <pc:docMk/>
          <pc:sldMk cId="1026168530" sldId="274"/>
        </pc:sldMkLst>
      </pc:sldChg>
      <pc:sldChg chg="del">
        <pc:chgData name="Qu, Chengyi" userId="9f02c3db-5b00-4063-9ad4-7cdd84fdd2bb" providerId="ADAL" clId="{2AD67459-F6B2-4EB7-BD08-89A77A9534CE}" dt="2024-01-30T20:07:42.571" v="0" actId="47"/>
        <pc:sldMkLst>
          <pc:docMk/>
          <pc:sldMk cId="1305972062" sldId="275"/>
        </pc:sldMkLst>
      </pc:sldChg>
      <pc:sldChg chg="del">
        <pc:chgData name="Qu, Chengyi" userId="9f02c3db-5b00-4063-9ad4-7cdd84fdd2bb" providerId="ADAL" clId="{2AD67459-F6B2-4EB7-BD08-89A77A9534CE}" dt="2024-01-30T20:07:42.571" v="0" actId="47"/>
        <pc:sldMkLst>
          <pc:docMk/>
          <pc:sldMk cId="2242056526" sldId="276"/>
        </pc:sldMkLst>
      </pc:sldChg>
      <pc:sldChg chg="del">
        <pc:chgData name="Qu, Chengyi" userId="9f02c3db-5b00-4063-9ad4-7cdd84fdd2bb" providerId="ADAL" clId="{2AD67459-F6B2-4EB7-BD08-89A77A9534CE}" dt="2024-01-30T20:07:42.571" v="0" actId="47"/>
        <pc:sldMkLst>
          <pc:docMk/>
          <pc:sldMk cId="1552594960" sldId="279"/>
        </pc:sldMkLst>
      </pc:sldChg>
      <pc:sldChg chg="del">
        <pc:chgData name="Qu, Chengyi" userId="9f02c3db-5b00-4063-9ad4-7cdd84fdd2bb" providerId="ADAL" clId="{2AD67459-F6B2-4EB7-BD08-89A77A9534CE}" dt="2024-01-30T20:07:42.571" v="0" actId="47"/>
        <pc:sldMkLst>
          <pc:docMk/>
          <pc:sldMk cId="1989998856" sldId="280"/>
        </pc:sldMkLst>
      </pc:sldChg>
      <pc:sldChg chg="del">
        <pc:chgData name="Qu, Chengyi" userId="9f02c3db-5b00-4063-9ad4-7cdd84fdd2bb" providerId="ADAL" clId="{2AD67459-F6B2-4EB7-BD08-89A77A9534CE}" dt="2024-01-30T20:07:42.571" v="0" actId="47"/>
        <pc:sldMkLst>
          <pc:docMk/>
          <pc:sldMk cId="2246992091" sldId="281"/>
        </pc:sldMkLst>
      </pc:sldChg>
      <pc:sldChg chg="del">
        <pc:chgData name="Qu, Chengyi" userId="9f02c3db-5b00-4063-9ad4-7cdd84fdd2bb" providerId="ADAL" clId="{2AD67459-F6B2-4EB7-BD08-89A77A9534CE}" dt="2024-01-30T20:07:42.571" v="0" actId="47"/>
        <pc:sldMkLst>
          <pc:docMk/>
          <pc:sldMk cId="2387288212" sldId="305"/>
        </pc:sldMkLst>
      </pc:sldChg>
      <pc:sldChg chg="del">
        <pc:chgData name="Qu, Chengyi" userId="9f02c3db-5b00-4063-9ad4-7cdd84fdd2bb" providerId="ADAL" clId="{2AD67459-F6B2-4EB7-BD08-89A77A9534CE}" dt="2024-01-30T20:07:42.571" v="0" actId="47"/>
        <pc:sldMkLst>
          <pc:docMk/>
          <pc:sldMk cId="3887296429" sldId="306"/>
        </pc:sldMkLst>
      </pc:sldChg>
      <pc:sldChg chg="add">
        <pc:chgData name="Qu, Chengyi" userId="9f02c3db-5b00-4063-9ad4-7cdd84fdd2bb" providerId="ADAL" clId="{2AD67459-F6B2-4EB7-BD08-89A77A9534CE}" dt="2024-01-30T20:10:32.734" v="1"/>
        <pc:sldMkLst>
          <pc:docMk/>
          <pc:sldMk cId="4266121674" sldId="310"/>
        </pc:sldMkLst>
      </pc:sldChg>
      <pc:sldChg chg="modSp add mod">
        <pc:chgData name="Qu, Chengyi" userId="9f02c3db-5b00-4063-9ad4-7cdd84fdd2bb" providerId="ADAL" clId="{2AD67459-F6B2-4EB7-BD08-89A77A9534CE}" dt="2024-01-30T20:10:32.921" v="3" actId="27636"/>
        <pc:sldMkLst>
          <pc:docMk/>
          <pc:sldMk cId="397340874" sldId="311"/>
        </pc:sldMkLst>
        <pc:spChg chg="mod">
          <ac:chgData name="Qu, Chengyi" userId="9f02c3db-5b00-4063-9ad4-7cdd84fdd2bb" providerId="ADAL" clId="{2AD67459-F6B2-4EB7-BD08-89A77A9534CE}" dt="2024-01-30T20:10:32.921" v="3" actId="27636"/>
          <ac:spMkLst>
            <pc:docMk/>
            <pc:sldMk cId="397340874" sldId="311"/>
            <ac:spMk id="3" creationId="{00000000-0000-0000-0000-000000000000}"/>
          </ac:spMkLst>
        </pc:spChg>
      </pc:sldChg>
      <pc:sldChg chg="modSp add mod">
        <pc:chgData name="Qu, Chengyi" userId="9f02c3db-5b00-4063-9ad4-7cdd84fdd2bb" providerId="ADAL" clId="{2AD67459-F6B2-4EB7-BD08-89A77A9534CE}" dt="2024-01-30T20:10:32.896" v="2" actId="27636"/>
        <pc:sldMkLst>
          <pc:docMk/>
          <pc:sldMk cId="1891869304" sldId="312"/>
        </pc:sldMkLst>
        <pc:spChg chg="mod">
          <ac:chgData name="Qu, Chengyi" userId="9f02c3db-5b00-4063-9ad4-7cdd84fdd2bb" providerId="ADAL" clId="{2AD67459-F6B2-4EB7-BD08-89A77A9534CE}" dt="2024-01-30T20:10:32.896" v="2" actId="27636"/>
          <ac:spMkLst>
            <pc:docMk/>
            <pc:sldMk cId="1891869304" sldId="312"/>
            <ac:spMk id="3" creationId="{00000000-0000-0000-0000-000000000000}"/>
          </ac:spMkLst>
        </pc:spChg>
      </pc:sldChg>
      <pc:sldChg chg="modSp add mod">
        <pc:chgData name="Qu, Chengyi" userId="9f02c3db-5b00-4063-9ad4-7cdd84fdd2bb" providerId="ADAL" clId="{2AD67459-F6B2-4EB7-BD08-89A77A9534CE}" dt="2024-01-30T20:17:11.845" v="12" actId="1076"/>
        <pc:sldMkLst>
          <pc:docMk/>
          <pc:sldMk cId="2140572250" sldId="313"/>
        </pc:sldMkLst>
        <pc:spChg chg="mod">
          <ac:chgData name="Qu, Chengyi" userId="9f02c3db-5b00-4063-9ad4-7cdd84fdd2bb" providerId="ADAL" clId="{2AD67459-F6B2-4EB7-BD08-89A77A9534CE}" dt="2024-01-30T20:11:29.726" v="5" actId="27636"/>
          <ac:spMkLst>
            <pc:docMk/>
            <pc:sldMk cId="2140572250" sldId="313"/>
            <ac:spMk id="3" creationId="{00000000-0000-0000-0000-000000000000}"/>
          </ac:spMkLst>
        </pc:spChg>
        <pc:picChg chg="mod">
          <ac:chgData name="Qu, Chengyi" userId="9f02c3db-5b00-4063-9ad4-7cdd84fdd2bb" providerId="ADAL" clId="{2AD67459-F6B2-4EB7-BD08-89A77A9534CE}" dt="2024-01-30T20:17:11.845" v="12" actId="1076"/>
          <ac:picMkLst>
            <pc:docMk/>
            <pc:sldMk cId="2140572250" sldId="313"/>
            <ac:picMk id="5" creationId="{1891EB98-1A32-B543-A827-9521C65D55EA}"/>
          </ac:picMkLst>
        </pc:picChg>
      </pc:sldChg>
      <pc:sldChg chg="modSp add del mod">
        <pc:chgData name="Qu, Chengyi" userId="9f02c3db-5b00-4063-9ad4-7cdd84fdd2bb" providerId="ADAL" clId="{2AD67459-F6B2-4EB7-BD08-89A77A9534CE}" dt="2024-01-30T20:17:18.068" v="13" actId="47"/>
        <pc:sldMkLst>
          <pc:docMk/>
          <pc:sldMk cId="4049178258" sldId="314"/>
        </pc:sldMkLst>
        <pc:spChg chg="mod">
          <ac:chgData name="Qu, Chengyi" userId="9f02c3db-5b00-4063-9ad4-7cdd84fdd2bb" providerId="ADAL" clId="{2AD67459-F6B2-4EB7-BD08-89A77A9534CE}" dt="2024-01-30T20:12:43.274" v="7" actId="27636"/>
          <ac:spMkLst>
            <pc:docMk/>
            <pc:sldMk cId="4049178258" sldId="314"/>
            <ac:spMk id="3" creationId="{00000000-0000-0000-0000-000000000000}"/>
          </ac:spMkLst>
        </pc:spChg>
      </pc:sldChg>
      <pc:sldChg chg="modSp add mod">
        <pc:chgData name="Qu, Chengyi" userId="9f02c3db-5b00-4063-9ad4-7cdd84fdd2bb" providerId="ADAL" clId="{2AD67459-F6B2-4EB7-BD08-89A77A9534CE}" dt="2024-01-30T20:12:43.317" v="8" actId="27636"/>
        <pc:sldMkLst>
          <pc:docMk/>
          <pc:sldMk cId="2771919027" sldId="315"/>
        </pc:sldMkLst>
        <pc:spChg chg="mod">
          <ac:chgData name="Qu, Chengyi" userId="9f02c3db-5b00-4063-9ad4-7cdd84fdd2bb" providerId="ADAL" clId="{2AD67459-F6B2-4EB7-BD08-89A77A9534CE}" dt="2024-01-30T20:12:43.317" v="8" actId="27636"/>
          <ac:spMkLst>
            <pc:docMk/>
            <pc:sldMk cId="2771919027" sldId="315"/>
            <ac:spMk id="3" creationId="{00000000-0000-0000-0000-000000000000}"/>
          </ac:spMkLst>
        </pc:spChg>
      </pc:sldChg>
      <pc:sldChg chg="add del">
        <pc:chgData name="Qu, Chengyi" userId="9f02c3db-5b00-4063-9ad4-7cdd84fdd2bb" providerId="ADAL" clId="{2AD67459-F6B2-4EB7-BD08-89A77A9534CE}" dt="2024-01-30T20:17:20.382" v="14" actId="47"/>
        <pc:sldMkLst>
          <pc:docMk/>
          <pc:sldMk cId="4017082117" sldId="316"/>
        </pc:sldMkLst>
      </pc:sldChg>
      <pc:sldChg chg="modSp add mod modClrScheme chgLayout">
        <pc:chgData name="Qu, Chengyi" userId="9f02c3db-5b00-4063-9ad4-7cdd84fdd2bb" providerId="ADAL" clId="{2AD67459-F6B2-4EB7-BD08-89A77A9534CE}" dt="2024-01-30T20:17:54.972" v="22" actId="1076"/>
        <pc:sldMkLst>
          <pc:docMk/>
          <pc:sldMk cId="2610447627" sldId="317"/>
        </pc:sldMkLst>
        <pc:spChg chg="mod ord">
          <ac:chgData name="Qu, Chengyi" userId="9f02c3db-5b00-4063-9ad4-7cdd84fdd2bb" providerId="ADAL" clId="{2AD67459-F6B2-4EB7-BD08-89A77A9534CE}" dt="2024-01-30T20:17:27.853" v="15" actId="700"/>
          <ac:spMkLst>
            <pc:docMk/>
            <pc:sldMk cId="2610447627" sldId="317"/>
            <ac:spMk id="2" creationId="{00000000-0000-0000-0000-000000000000}"/>
          </ac:spMkLst>
        </pc:spChg>
        <pc:spChg chg="mod ord">
          <ac:chgData name="Qu, Chengyi" userId="9f02c3db-5b00-4063-9ad4-7cdd84fdd2bb" providerId="ADAL" clId="{2AD67459-F6B2-4EB7-BD08-89A77A9534CE}" dt="2024-01-30T20:17:38.412" v="18" actId="1076"/>
          <ac:spMkLst>
            <pc:docMk/>
            <pc:sldMk cId="2610447627" sldId="317"/>
            <ac:spMk id="3" creationId="{00000000-0000-0000-0000-000000000000}"/>
          </ac:spMkLst>
        </pc:spChg>
        <pc:spChg chg="mod">
          <ac:chgData name="Qu, Chengyi" userId="9f02c3db-5b00-4063-9ad4-7cdd84fdd2bb" providerId="ADAL" clId="{2AD67459-F6B2-4EB7-BD08-89A77A9534CE}" dt="2024-01-30T20:17:50.139" v="21" actId="1076"/>
          <ac:spMkLst>
            <pc:docMk/>
            <pc:sldMk cId="2610447627" sldId="317"/>
            <ac:spMk id="7" creationId="{6E5BA340-E074-0642-898A-08CF1DD2D49F}"/>
          </ac:spMkLst>
        </pc:spChg>
        <pc:spChg chg="mod">
          <ac:chgData name="Qu, Chengyi" userId="9f02c3db-5b00-4063-9ad4-7cdd84fdd2bb" providerId="ADAL" clId="{2AD67459-F6B2-4EB7-BD08-89A77A9534CE}" dt="2024-01-30T20:17:44.702" v="19" actId="1076"/>
          <ac:spMkLst>
            <pc:docMk/>
            <pc:sldMk cId="2610447627" sldId="317"/>
            <ac:spMk id="8" creationId="{3DD17798-FABC-DF4C-B840-B6DC87E4F649}"/>
          </ac:spMkLst>
        </pc:spChg>
        <pc:spChg chg="mod">
          <ac:chgData name="Qu, Chengyi" userId="9f02c3db-5b00-4063-9ad4-7cdd84fdd2bb" providerId="ADAL" clId="{2AD67459-F6B2-4EB7-BD08-89A77A9534CE}" dt="2024-01-30T20:17:54.972" v="22" actId="1076"/>
          <ac:spMkLst>
            <pc:docMk/>
            <pc:sldMk cId="2610447627" sldId="317"/>
            <ac:spMk id="9" creationId="{F0669F60-FBA1-EC4E-88D4-FFB03CD60703}"/>
          </ac:spMkLst>
        </pc:spChg>
        <pc:picChg chg="mod">
          <ac:chgData name="Qu, Chengyi" userId="9f02c3db-5b00-4063-9ad4-7cdd84fdd2bb" providerId="ADAL" clId="{2AD67459-F6B2-4EB7-BD08-89A77A9534CE}" dt="2024-01-30T20:17:46.494" v="20" actId="1076"/>
          <ac:picMkLst>
            <pc:docMk/>
            <pc:sldMk cId="2610447627" sldId="317"/>
            <ac:picMk id="5" creationId="{0CC46B82-7758-EF41-A4ED-12D15D9D4B51}"/>
          </ac:picMkLst>
        </pc:picChg>
      </pc:sldChg>
      <pc:sldChg chg="modSp add mod">
        <pc:chgData name="Qu, Chengyi" userId="9f02c3db-5b00-4063-9ad4-7cdd84fdd2bb" providerId="ADAL" clId="{2AD67459-F6B2-4EB7-BD08-89A77A9534CE}" dt="2024-01-30T20:24:01.196" v="24" actId="403"/>
        <pc:sldMkLst>
          <pc:docMk/>
          <pc:sldMk cId="1554699303" sldId="318"/>
        </pc:sldMkLst>
        <pc:spChg chg="mod">
          <ac:chgData name="Qu, Chengyi" userId="9f02c3db-5b00-4063-9ad4-7cdd84fdd2bb" providerId="ADAL" clId="{2AD67459-F6B2-4EB7-BD08-89A77A9534CE}" dt="2024-01-30T20:24:01.196" v="24" actId="403"/>
          <ac:spMkLst>
            <pc:docMk/>
            <pc:sldMk cId="1554699303" sldId="318"/>
            <ac:spMk id="2" creationId="{00000000-0000-0000-0000-000000000000}"/>
          </ac:spMkLst>
        </pc:spChg>
        <pc:spChg chg="mod">
          <ac:chgData name="Qu, Chengyi" userId="9f02c3db-5b00-4063-9ad4-7cdd84fdd2bb" providerId="ADAL" clId="{2AD67459-F6B2-4EB7-BD08-89A77A9534CE}" dt="2024-01-30T20:12:43.341" v="10" actId="27636"/>
          <ac:spMkLst>
            <pc:docMk/>
            <pc:sldMk cId="1554699303" sldId="318"/>
            <ac:spMk id="3" creationId="{00000000-0000-0000-0000-000000000000}"/>
          </ac:spMkLst>
        </pc:spChg>
      </pc:sldChg>
      <pc:sldChg chg="modSp add mod">
        <pc:chgData name="Qu, Chengyi" userId="9f02c3db-5b00-4063-9ad4-7cdd84fdd2bb" providerId="ADAL" clId="{2AD67459-F6B2-4EB7-BD08-89A77A9534CE}" dt="2024-01-30T20:12:43.356" v="11" actId="27636"/>
        <pc:sldMkLst>
          <pc:docMk/>
          <pc:sldMk cId="4261292706" sldId="319"/>
        </pc:sldMkLst>
        <pc:spChg chg="mod">
          <ac:chgData name="Qu, Chengyi" userId="9f02c3db-5b00-4063-9ad4-7cdd84fdd2bb" providerId="ADAL" clId="{2AD67459-F6B2-4EB7-BD08-89A77A9534CE}" dt="2024-01-30T20:12:43.356" v="11" actId="27636"/>
          <ac:spMkLst>
            <pc:docMk/>
            <pc:sldMk cId="4261292706" sldId="319"/>
            <ac:spMk id="3" creationId="{00000000-0000-0000-0000-000000000000}"/>
          </ac:spMkLst>
        </pc:spChg>
      </pc:sldChg>
      <pc:sldChg chg="modSp add mod">
        <pc:chgData name="Qu, Chengyi" userId="9f02c3db-5b00-4063-9ad4-7cdd84fdd2bb" providerId="ADAL" clId="{2AD67459-F6B2-4EB7-BD08-89A77A9534CE}" dt="2024-01-30T21:07:46.277" v="121" actId="113"/>
        <pc:sldMkLst>
          <pc:docMk/>
          <pc:sldMk cId="4160575002" sldId="321"/>
        </pc:sldMkLst>
        <pc:spChg chg="mod">
          <ac:chgData name="Qu, Chengyi" userId="9f02c3db-5b00-4063-9ad4-7cdd84fdd2bb" providerId="ADAL" clId="{2AD67459-F6B2-4EB7-BD08-89A77A9534CE}" dt="2024-01-30T21:07:46.277" v="121" actId="113"/>
          <ac:spMkLst>
            <pc:docMk/>
            <pc:sldMk cId="4160575002" sldId="321"/>
            <ac:spMk id="2" creationId="{00000000-0000-0000-0000-000000000000}"/>
          </ac:spMkLst>
        </pc:spChg>
      </pc:sldChg>
      <pc:sldChg chg="modSp add mod">
        <pc:chgData name="Qu, Chengyi" userId="9f02c3db-5b00-4063-9ad4-7cdd84fdd2bb" providerId="ADAL" clId="{2AD67459-F6B2-4EB7-BD08-89A77A9534CE}" dt="2024-01-30T21:47:14.427" v="126" actId="113"/>
        <pc:sldMkLst>
          <pc:docMk/>
          <pc:sldMk cId="2042401734" sldId="322"/>
        </pc:sldMkLst>
        <pc:spChg chg="mod">
          <ac:chgData name="Qu, Chengyi" userId="9f02c3db-5b00-4063-9ad4-7cdd84fdd2bb" providerId="ADAL" clId="{2AD67459-F6B2-4EB7-BD08-89A77A9534CE}" dt="2024-01-30T21:47:14.427" v="126" actId="113"/>
          <ac:spMkLst>
            <pc:docMk/>
            <pc:sldMk cId="2042401734" sldId="322"/>
            <ac:spMk id="2" creationId="{00000000-0000-0000-0000-000000000000}"/>
          </ac:spMkLst>
        </pc:spChg>
        <pc:spChg chg="mod">
          <ac:chgData name="Qu, Chengyi" userId="9f02c3db-5b00-4063-9ad4-7cdd84fdd2bb" providerId="ADAL" clId="{2AD67459-F6B2-4EB7-BD08-89A77A9534CE}" dt="2024-01-30T21:10:27.754" v="123" actId="27636"/>
          <ac:spMkLst>
            <pc:docMk/>
            <pc:sldMk cId="2042401734" sldId="322"/>
            <ac:spMk id="3" creationId="{00000000-0000-0000-0000-000000000000}"/>
          </ac:spMkLst>
        </pc:spChg>
      </pc:sldChg>
      <pc:sldChg chg="modSp add mod">
        <pc:chgData name="Qu, Chengyi" userId="9f02c3db-5b00-4063-9ad4-7cdd84fdd2bb" providerId="ADAL" clId="{2AD67459-F6B2-4EB7-BD08-89A77A9534CE}" dt="2024-01-30T21:47:22.124" v="132" actId="113"/>
        <pc:sldMkLst>
          <pc:docMk/>
          <pc:sldMk cId="29790647" sldId="323"/>
        </pc:sldMkLst>
        <pc:spChg chg="mod">
          <ac:chgData name="Qu, Chengyi" userId="9f02c3db-5b00-4063-9ad4-7cdd84fdd2bb" providerId="ADAL" clId="{2AD67459-F6B2-4EB7-BD08-89A77A9534CE}" dt="2024-01-30T21:47:22.124" v="132" actId="113"/>
          <ac:spMkLst>
            <pc:docMk/>
            <pc:sldMk cId="29790647" sldId="323"/>
            <ac:spMk id="2" creationId="{00000000-0000-0000-0000-000000000000}"/>
          </ac:spMkLst>
        </pc:spChg>
      </pc:sldChg>
      <pc:sldChg chg="modSp add mod">
        <pc:chgData name="Qu, Chengyi" userId="9f02c3db-5b00-4063-9ad4-7cdd84fdd2bb" providerId="ADAL" clId="{2AD67459-F6B2-4EB7-BD08-89A77A9534CE}" dt="2024-01-30T21:47:18.372" v="129" actId="113"/>
        <pc:sldMkLst>
          <pc:docMk/>
          <pc:sldMk cId="3123380444" sldId="324"/>
        </pc:sldMkLst>
        <pc:spChg chg="mod">
          <ac:chgData name="Qu, Chengyi" userId="9f02c3db-5b00-4063-9ad4-7cdd84fdd2bb" providerId="ADAL" clId="{2AD67459-F6B2-4EB7-BD08-89A77A9534CE}" dt="2024-01-30T21:47:18.372" v="129" actId="113"/>
          <ac:spMkLst>
            <pc:docMk/>
            <pc:sldMk cId="3123380444" sldId="324"/>
            <ac:spMk id="2" creationId="{00000000-0000-0000-0000-000000000000}"/>
          </ac:spMkLst>
        </pc:spChg>
      </pc:sldChg>
      <pc:sldChg chg="modSp add mod">
        <pc:chgData name="Qu, Chengyi" userId="9f02c3db-5b00-4063-9ad4-7cdd84fdd2bb" providerId="ADAL" clId="{2AD67459-F6B2-4EB7-BD08-89A77A9534CE}" dt="2024-01-30T21:47:27.153" v="135" actId="113"/>
        <pc:sldMkLst>
          <pc:docMk/>
          <pc:sldMk cId="1014335648" sldId="325"/>
        </pc:sldMkLst>
        <pc:spChg chg="mod">
          <ac:chgData name="Qu, Chengyi" userId="9f02c3db-5b00-4063-9ad4-7cdd84fdd2bb" providerId="ADAL" clId="{2AD67459-F6B2-4EB7-BD08-89A77A9534CE}" dt="2024-01-30T21:47:27.153" v="135" actId="113"/>
          <ac:spMkLst>
            <pc:docMk/>
            <pc:sldMk cId="1014335648" sldId="325"/>
            <ac:spMk id="2" creationId="{00000000-0000-0000-0000-000000000000}"/>
          </ac:spMkLst>
        </pc:spChg>
      </pc:sldChg>
      <pc:sldChg chg="add del">
        <pc:chgData name="Qu, Chengyi" userId="9f02c3db-5b00-4063-9ad4-7cdd84fdd2bb" providerId="ADAL" clId="{2AD67459-F6B2-4EB7-BD08-89A77A9534CE}" dt="2024-01-30T20:46:03.667" v="26"/>
        <pc:sldMkLst>
          <pc:docMk/>
          <pc:sldMk cId="1673845472" sldId="329"/>
        </pc:sldMkLst>
      </pc:sldChg>
      <pc:sldChg chg="del">
        <pc:chgData name="Qu, Chengyi" userId="9f02c3db-5b00-4063-9ad4-7cdd84fdd2bb" providerId="ADAL" clId="{2AD67459-F6B2-4EB7-BD08-89A77A9534CE}" dt="2024-01-30T20:49:47.305" v="48"/>
        <pc:sldMkLst>
          <pc:docMk/>
          <pc:sldMk cId="2090264930" sldId="337"/>
        </pc:sldMkLst>
      </pc:sldChg>
      <pc:sldChg chg="del">
        <pc:chgData name="Qu, Chengyi" userId="9f02c3db-5b00-4063-9ad4-7cdd84fdd2bb" providerId="ADAL" clId="{2AD67459-F6B2-4EB7-BD08-89A77A9534CE}" dt="2024-01-30T20:07:42.571" v="0" actId="47"/>
        <pc:sldMkLst>
          <pc:docMk/>
          <pc:sldMk cId="1987998376" sldId="964"/>
        </pc:sldMkLst>
      </pc:sldChg>
      <pc:sldChg chg="del">
        <pc:chgData name="Qu, Chengyi" userId="9f02c3db-5b00-4063-9ad4-7cdd84fdd2bb" providerId="ADAL" clId="{2AD67459-F6B2-4EB7-BD08-89A77A9534CE}" dt="2024-01-30T20:07:42.571" v="0" actId="47"/>
        <pc:sldMkLst>
          <pc:docMk/>
          <pc:sldMk cId="81497876" sldId="965"/>
        </pc:sldMkLst>
      </pc:sldChg>
      <pc:sldChg chg="del">
        <pc:chgData name="Qu, Chengyi" userId="9f02c3db-5b00-4063-9ad4-7cdd84fdd2bb" providerId="ADAL" clId="{2AD67459-F6B2-4EB7-BD08-89A77A9534CE}" dt="2024-01-30T20:07:42.571" v="0" actId="47"/>
        <pc:sldMkLst>
          <pc:docMk/>
          <pc:sldMk cId="1391119021" sldId="966"/>
        </pc:sldMkLst>
      </pc:sldChg>
      <pc:sldChg chg="del">
        <pc:chgData name="Qu, Chengyi" userId="9f02c3db-5b00-4063-9ad4-7cdd84fdd2bb" providerId="ADAL" clId="{2AD67459-F6B2-4EB7-BD08-89A77A9534CE}" dt="2024-01-30T20:07:42.571" v="0" actId="47"/>
        <pc:sldMkLst>
          <pc:docMk/>
          <pc:sldMk cId="438849163" sldId="967"/>
        </pc:sldMkLst>
      </pc:sldChg>
      <pc:sldChg chg="del">
        <pc:chgData name="Qu, Chengyi" userId="9f02c3db-5b00-4063-9ad4-7cdd84fdd2bb" providerId="ADAL" clId="{2AD67459-F6B2-4EB7-BD08-89A77A9534CE}" dt="2024-01-30T20:07:42.571" v="0" actId="47"/>
        <pc:sldMkLst>
          <pc:docMk/>
          <pc:sldMk cId="3951012725" sldId="968"/>
        </pc:sldMkLst>
      </pc:sldChg>
      <pc:sldChg chg="del">
        <pc:chgData name="Qu, Chengyi" userId="9f02c3db-5b00-4063-9ad4-7cdd84fdd2bb" providerId="ADAL" clId="{2AD67459-F6B2-4EB7-BD08-89A77A9534CE}" dt="2024-01-30T20:07:42.571" v="0" actId="47"/>
        <pc:sldMkLst>
          <pc:docMk/>
          <pc:sldMk cId="233124414" sldId="1007"/>
        </pc:sldMkLst>
      </pc:sldChg>
      <pc:sldChg chg="del">
        <pc:chgData name="Qu, Chengyi" userId="9f02c3db-5b00-4063-9ad4-7cdd84fdd2bb" providerId="ADAL" clId="{2AD67459-F6B2-4EB7-BD08-89A77A9534CE}" dt="2024-01-30T20:07:42.571" v="0" actId="47"/>
        <pc:sldMkLst>
          <pc:docMk/>
          <pc:sldMk cId="2645911935" sldId="1083"/>
        </pc:sldMkLst>
      </pc:sldChg>
      <pc:sldChg chg="del">
        <pc:chgData name="Qu, Chengyi" userId="9f02c3db-5b00-4063-9ad4-7cdd84fdd2bb" providerId="ADAL" clId="{2AD67459-F6B2-4EB7-BD08-89A77A9534CE}" dt="2024-01-30T20:07:42.571" v="0" actId="47"/>
        <pc:sldMkLst>
          <pc:docMk/>
          <pc:sldMk cId="147584997" sldId="1084"/>
        </pc:sldMkLst>
      </pc:sldChg>
      <pc:sldChg chg="del">
        <pc:chgData name="Qu, Chengyi" userId="9f02c3db-5b00-4063-9ad4-7cdd84fdd2bb" providerId="ADAL" clId="{2AD67459-F6B2-4EB7-BD08-89A77A9534CE}" dt="2024-01-30T20:07:42.571" v="0" actId="47"/>
        <pc:sldMkLst>
          <pc:docMk/>
          <pc:sldMk cId="2680331947" sldId="1085"/>
        </pc:sldMkLst>
      </pc:sldChg>
      <pc:sldChg chg="del">
        <pc:chgData name="Qu, Chengyi" userId="9f02c3db-5b00-4063-9ad4-7cdd84fdd2bb" providerId="ADAL" clId="{2AD67459-F6B2-4EB7-BD08-89A77A9534CE}" dt="2024-01-30T20:07:42.571" v="0" actId="47"/>
        <pc:sldMkLst>
          <pc:docMk/>
          <pc:sldMk cId="2696498074" sldId="1086"/>
        </pc:sldMkLst>
      </pc:sldChg>
      <pc:sldChg chg="del">
        <pc:chgData name="Qu, Chengyi" userId="9f02c3db-5b00-4063-9ad4-7cdd84fdd2bb" providerId="ADAL" clId="{2AD67459-F6B2-4EB7-BD08-89A77A9534CE}" dt="2024-01-30T20:07:42.571" v="0" actId="47"/>
        <pc:sldMkLst>
          <pc:docMk/>
          <pc:sldMk cId="94232623" sldId="1257"/>
        </pc:sldMkLst>
      </pc:sldChg>
      <pc:sldChg chg="del">
        <pc:chgData name="Qu, Chengyi" userId="9f02c3db-5b00-4063-9ad4-7cdd84fdd2bb" providerId="ADAL" clId="{2AD67459-F6B2-4EB7-BD08-89A77A9534CE}" dt="2024-01-30T20:07:42.571" v="0" actId="47"/>
        <pc:sldMkLst>
          <pc:docMk/>
          <pc:sldMk cId="2434809446" sldId="1258"/>
        </pc:sldMkLst>
      </pc:sldChg>
      <pc:sldChg chg="del">
        <pc:chgData name="Qu, Chengyi" userId="9f02c3db-5b00-4063-9ad4-7cdd84fdd2bb" providerId="ADAL" clId="{2AD67459-F6B2-4EB7-BD08-89A77A9534CE}" dt="2024-01-30T20:07:42.571" v="0" actId="47"/>
        <pc:sldMkLst>
          <pc:docMk/>
          <pc:sldMk cId="2914323500" sldId="1259"/>
        </pc:sldMkLst>
      </pc:sldChg>
      <pc:sldChg chg="del">
        <pc:chgData name="Qu, Chengyi" userId="9f02c3db-5b00-4063-9ad4-7cdd84fdd2bb" providerId="ADAL" clId="{2AD67459-F6B2-4EB7-BD08-89A77A9534CE}" dt="2024-01-30T20:07:42.571" v="0" actId="47"/>
        <pc:sldMkLst>
          <pc:docMk/>
          <pc:sldMk cId="1876543634" sldId="1260"/>
        </pc:sldMkLst>
      </pc:sldChg>
      <pc:sldChg chg="del">
        <pc:chgData name="Qu, Chengyi" userId="9f02c3db-5b00-4063-9ad4-7cdd84fdd2bb" providerId="ADAL" clId="{2AD67459-F6B2-4EB7-BD08-89A77A9534CE}" dt="2024-01-30T20:07:42.571" v="0" actId="47"/>
        <pc:sldMkLst>
          <pc:docMk/>
          <pc:sldMk cId="2325914770" sldId="1261"/>
        </pc:sldMkLst>
      </pc:sldChg>
      <pc:sldChg chg="addSp delSp modSp add mod">
        <pc:chgData name="Qu, Chengyi" userId="9f02c3db-5b00-4063-9ad4-7cdd84fdd2bb" providerId="ADAL" clId="{2AD67459-F6B2-4EB7-BD08-89A77A9534CE}" dt="2024-01-30T20:47:30.088" v="47" actId="207"/>
        <pc:sldMkLst>
          <pc:docMk/>
          <pc:sldMk cId="2288592048" sldId="1269"/>
        </pc:sldMkLst>
        <pc:spChg chg="mod">
          <ac:chgData name="Qu, Chengyi" userId="9f02c3db-5b00-4063-9ad4-7cdd84fdd2bb" providerId="ADAL" clId="{2AD67459-F6B2-4EB7-BD08-89A77A9534CE}" dt="2024-01-30T20:47:02.577" v="33" actId="20577"/>
          <ac:spMkLst>
            <pc:docMk/>
            <pc:sldMk cId="2288592048" sldId="1269"/>
            <ac:spMk id="2" creationId="{00000000-0000-0000-0000-000000000000}"/>
          </ac:spMkLst>
        </pc:spChg>
        <pc:spChg chg="del">
          <ac:chgData name="Qu, Chengyi" userId="9f02c3db-5b00-4063-9ad4-7cdd84fdd2bb" providerId="ADAL" clId="{2AD67459-F6B2-4EB7-BD08-89A77A9534CE}" dt="2024-01-30T20:47:11.174" v="34" actId="478"/>
          <ac:spMkLst>
            <pc:docMk/>
            <pc:sldMk cId="2288592048" sldId="1269"/>
            <ac:spMk id="3" creationId="{00000000-0000-0000-0000-000000000000}"/>
          </ac:spMkLst>
        </pc:spChg>
        <pc:spChg chg="add del mod">
          <ac:chgData name="Qu, Chengyi" userId="9f02c3db-5b00-4063-9ad4-7cdd84fdd2bb" providerId="ADAL" clId="{2AD67459-F6B2-4EB7-BD08-89A77A9534CE}" dt="2024-01-30T20:47:16.260" v="36" actId="478"/>
          <ac:spMkLst>
            <pc:docMk/>
            <pc:sldMk cId="2288592048" sldId="1269"/>
            <ac:spMk id="7" creationId="{6204F888-306F-6184-DBDC-F4FC4AA3F8DF}"/>
          </ac:spMkLst>
        </pc:spChg>
        <pc:spChg chg="add mod">
          <ac:chgData name="Qu, Chengyi" userId="9f02c3db-5b00-4063-9ad4-7cdd84fdd2bb" providerId="ADAL" clId="{2AD67459-F6B2-4EB7-BD08-89A77A9534CE}" dt="2024-01-30T20:47:30.088" v="47" actId="207"/>
          <ac:spMkLst>
            <pc:docMk/>
            <pc:sldMk cId="2288592048" sldId="1269"/>
            <ac:spMk id="10" creationId="{C00FDADC-1003-66E0-E130-9B6E5DC636D6}"/>
          </ac:spMkLst>
        </pc:spChg>
        <pc:picChg chg="del">
          <ac:chgData name="Qu, Chengyi" userId="9f02c3db-5b00-4063-9ad4-7cdd84fdd2bb" providerId="ADAL" clId="{2AD67459-F6B2-4EB7-BD08-89A77A9534CE}" dt="2024-01-30T20:47:14.024" v="35" actId="478"/>
          <ac:picMkLst>
            <pc:docMk/>
            <pc:sldMk cId="2288592048" sldId="1269"/>
            <ac:picMk id="6" creationId="{E4F5FF16-6599-8347-BC77-80DB5F4734CB}"/>
          </ac:picMkLst>
        </pc:picChg>
        <pc:picChg chg="add mod">
          <ac:chgData name="Qu, Chengyi" userId="9f02c3db-5b00-4063-9ad4-7cdd84fdd2bb" providerId="ADAL" clId="{2AD67459-F6B2-4EB7-BD08-89A77A9534CE}" dt="2024-01-30T20:47:18.594" v="38" actId="1076"/>
          <ac:picMkLst>
            <pc:docMk/>
            <pc:sldMk cId="2288592048" sldId="1269"/>
            <ac:picMk id="8" creationId="{96A77B63-486E-6AD5-35AE-6738D63F4AC1}"/>
          </ac:picMkLst>
        </pc:picChg>
      </pc:sldChg>
      <pc:sldChg chg="modSp new mod">
        <pc:chgData name="Qu, Chengyi" userId="9f02c3db-5b00-4063-9ad4-7cdd84fdd2bb" providerId="ADAL" clId="{2AD67459-F6B2-4EB7-BD08-89A77A9534CE}" dt="2024-01-30T21:04:21.904" v="117" actId="20577"/>
        <pc:sldMkLst>
          <pc:docMk/>
          <pc:sldMk cId="2843450976" sldId="1270"/>
        </pc:sldMkLst>
        <pc:spChg chg="mod">
          <ac:chgData name="Qu, Chengyi" userId="9f02c3db-5b00-4063-9ad4-7cdd84fdd2bb" providerId="ADAL" clId="{2AD67459-F6B2-4EB7-BD08-89A77A9534CE}" dt="2024-01-30T20:49:56.048" v="51"/>
          <ac:spMkLst>
            <pc:docMk/>
            <pc:sldMk cId="2843450976" sldId="1270"/>
            <ac:spMk id="2" creationId="{9554B2F6-621D-7692-B933-D00A11A697A6}"/>
          </ac:spMkLst>
        </pc:spChg>
        <pc:spChg chg="mod">
          <ac:chgData name="Qu, Chengyi" userId="9f02c3db-5b00-4063-9ad4-7cdd84fdd2bb" providerId="ADAL" clId="{2AD67459-F6B2-4EB7-BD08-89A77A9534CE}" dt="2024-01-30T21:04:21.904" v="117" actId="20577"/>
          <ac:spMkLst>
            <pc:docMk/>
            <pc:sldMk cId="2843450976" sldId="1270"/>
            <ac:spMk id="3" creationId="{43CAB13C-2FB3-3855-F862-88186CE1F6E1}"/>
          </ac:spMkLst>
        </pc:spChg>
      </pc:sldChg>
      <pc:sldChg chg="modSp new mod">
        <pc:chgData name="Qu, Chengyi" userId="9f02c3db-5b00-4063-9ad4-7cdd84fdd2bb" providerId="ADAL" clId="{2AD67459-F6B2-4EB7-BD08-89A77A9534CE}" dt="2024-01-30T20:59:39.501" v="116" actId="113"/>
        <pc:sldMkLst>
          <pc:docMk/>
          <pc:sldMk cId="566162244" sldId="1271"/>
        </pc:sldMkLst>
        <pc:spChg chg="mod">
          <ac:chgData name="Qu, Chengyi" userId="9f02c3db-5b00-4063-9ad4-7cdd84fdd2bb" providerId="ADAL" clId="{2AD67459-F6B2-4EB7-BD08-89A77A9534CE}" dt="2024-01-30T20:58:32.120" v="104" actId="20577"/>
          <ac:spMkLst>
            <pc:docMk/>
            <pc:sldMk cId="566162244" sldId="1271"/>
            <ac:spMk id="2" creationId="{CA1B2C24-433A-1522-6542-08806AD05634}"/>
          </ac:spMkLst>
        </pc:spChg>
        <pc:spChg chg="mod">
          <ac:chgData name="Qu, Chengyi" userId="9f02c3db-5b00-4063-9ad4-7cdd84fdd2bb" providerId="ADAL" clId="{2AD67459-F6B2-4EB7-BD08-89A77A9534CE}" dt="2024-01-30T20:59:39.501" v="116" actId="113"/>
          <ac:spMkLst>
            <pc:docMk/>
            <pc:sldMk cId="566162244" sldId="1271"/>
            <ac:spMk id="3" creationId="{315B3FCE-8047-F364-1237-E2C5CC4CF7CF}"/>
          </ac:spMkLst>
        </pc:spChg>
      </pc:sldChg>
      <pc:sldChg chg="modSp new mod">
        <pc:chgData name="Qu, Chengyi" userId="9f02c3db-5b00-4063-9ad4-7cdd84fdd2bb" providerId="ADAL" clId="{2AD67459-F6B2-4EB7-BD08-89A77A9534CE}" dt="2024-01-30T21:50:27.716" v="156" actId="20577"/>
        <pc:sldMkLst>
          <pc:docMk/>
          <pc:sldMk cId="605728639" sldId="1272"/>
        </pc:sldMkLst>
        <pc:spChg chg="mod">
          <ac:chgData name="Qu, Chengyi" userId="9f02c3db-5b00-4063-9ad4-7cdd84fdd2bb" providerId="ADAL" clId="{2AD67459-F6B2-4EB7-BD08-89A77A9534CE}" dt="2024-01-30T21:50:27.716" v="156" actId="20577"/>
          <ac:spMkLst>
            <pc:docMk/>
            <pc:sldMk cId="605728639" sldId="1272"/>
            <ac:spMk id="2" creationId="{310DA6C7-C8A2-3976-2C19-6E61B65CB541}"/>
          </ac:spMkLst>
        </pc:spChg>
        <pc:spChg chg="mod">
          <ac:chgData name="Qu, Chengyi" userId="9f02c3db-5b00-4063-9ad4-7cdd84fdd2bb" providerId="ADAL" clId="{2AD67459-F6B2-4EB7-BD08-89A77A9534CE}" dt="2024-01-30T21:50:17.134" v="138"/>
          <ac:spMkLst>
            <pc:docMk/>
            <pc:sldMk cId="605728639" sldId="1272"/>
            <ac:spMk id="3" creationId="{1E8164C8-40B2-FA77-992B-7304577E3BAC}"/>
          </ac:spMkLst>
        </pc:spChg>
      </pc:sldChg>
      <pc:sldChg chg="modSp new mod">
        <pc:chgData name="Qu, Chengyi" userId="9f02c3db-5b00-4063-9ad4-7cdd84fdd2bb" providerId="ADAL" clId="{2AD67459-F6B2-4EB7-BD08-89A77A9534CE}" dt="2024-01-30T21:52:58.093" v="198" actId="20577"/>
        <pc:sldMkLst>
          <pc:docMk/>
          <pc:sldMk cId="2574300258" sldId="1273"/>
        </pc:sldMkLst>
        <pc:spChg chg="mod">
          <ac:chgData name="Qu, Chengyi" userId="9f02c3db-5b00-4063-9ad4-7cdd84fdd2bb" providerId="ADAL" clId="{2AD67459-F6B2-4EB7-BD08-89A77A9534CE}" dt="2024-01-30T21:52:58.093" v="198" actId="20577"/>
          <ac:spMkLst>
            <pc:docMk/>
            <pc:sldMk cId="2574300258" sldId="1273"/>
            <ac:spMk id="2" creationId="{6E9AB026-BD63-3249-363B-1EE5585D5810}"/>
          </ac:spMkLst>
        </pc:spChg>
        <pc:spChg chg="mod">
          <ac:chgData name="Qu, Chengyi" userId="9f02c3db-5b00-4063-9ad4-7cdd84fdd2bb" providerId="ADAL" clId="{2AD67459-F6B2-4EB7-BD08-89A77A9534CE}" dt="2024-01-30T21:52:52.348" v="185" actId="2710"/>
          <ac:spMkLst>
            <pc:docMk/>
            <pc:sldMk cId="2574300258" sldId="1273"/>
            <ac:spMk id="3" creationId="{8F22CC4C-9236-491F-9375-1822AB01E294}"/>
          </ac:spMkLst>
        </pc:spChg>
      </pc:sldChg>
      <pc:sldMasterChg chg="delSldLayout">
        <pc:chgData name="Qu, Chengyi" userId="9f02c3db-5b00-4063-9ad4-7cdd84fdd2bb" providerId="ADAL" clId="{2AD67459-F6B2-4EB7-BD08-89A77A9534CE}" dt="2024-01-30T20:07:42.571" v="0" actId="47"/>
        <pc:sldMasterMkLst>
          <pc:docMk/>
          <pc:sldMasterMk cId="2807116942" sldId="2147483648"/>
        </pc:sldMasterMkLst>
        <pc:sldLayoutChg chg="del">
          <pc:chgData name="Qu, Chengyi" userId="9f02c3db-5b00-4063-9ad4-7cdd84fdd2bb" providerId="ADAL" clId="{2AD67459-F6B2-4EB7-BD08-89A77A9534CE}" dt="2024-01-30T20:07:42.571" v="0" actId="47"/>
          <pc:sldLayoutMkLst>
            <pc:docMk/>
            <pc:sldMasterMk cId="2807116942" sldId="2147483648"/>
            <pc:sldLayoutMk cId="2582956718" sldId="2147483662"/>
          </pc:sldLayoutMkLst>
        </pc:sldLayoutChg>
        <pc:sldLayoutChg chg="del">
          <pc:chgData name="Qu, Chengyi" userId="9f02c3db-5b00-4063-9ad4-7cdd84fdd2bb" providerId="ADAL" clId="{2AD67459-F6B2-4EB7-BD08-89A77A9534CE}" dt="2024-01-30T20:07:42.571" v="0" actId="47"/>
          <pc:sldLayoutMkLst>
            <pc:docMk/>
            <pc:sldMasterMk cId="2807116942" sldId="2147483648"/>
            <pc:sldLayoutMk cId="2960784913" sldId="2147483680"/>
          </pc:sldLayoutMkLst>
        </pc:sldLayoutChg>
      </pc:sldMasterChg>
    </pc:docChg>
  </pc:docChgLst>
  <pc:docChgLst>
    <pc:chgData name="Qu, Chengyi" userId="9f02c3db-5b00-4063-9ad4-7cdd84fdd2bb" providerId="ADAL" clId="{7B5FBF4B-64BD-41D8-8026-ECC27D6819D5}"/>
    <pc:docChg chg="addSld delSld">
      <pc:chgData name="Qu, Chengyi" userId="9f02c3db-5b00-4063-9ad4-7cdd84fdd2bb" providerId="ADAL" clId="{7B5FBF4B-64BD-41D8-8026-ECC27D6819D5}" dt="2024-04-09T19:48:03.180" v="1" actId="47"/>
      <pc:docMkLst>
        <pc:docMk/>
      </pc:docMkLst>
      <pc:sldChg chg="new del">
        <pc:chgData name="Qu, Chengyi" userId="9f02c3db-5b00-4063-9ad4-7cdd84fdd2bb" providerId="ADAL" clId="{7B5FBF4B-64BD-41D8-8026-ECC27D6819D5}" dt="2024-04-09T19:48:03.180" v="1" actId="47"/>
        <pc:sldMkLst>
          <pc:docMk/>
          <pc:sldMk cId="3963967728" sldId="922"/>
        </pc:sldMkLst>
      </pc:sldChg>
    </pc:docChg>
  </pc:docChgLst>
  <pc:docChgLst>
    <pc:chgData name="Qu, Chengyi" userId="9f02c3db-5b00-4063-9ad4-7cdd84fdd2bb" providerId="ADAL" clId="{F8FF537E-3FA4-425A-8CC6-8B253AE02F38}"/>
    <pc:docChg chg="undo custSel addSld delSld modSld delMainMaster">
      <pc:chgData name="Qu, Chengyi" userId="9f02c3db-5b00-4063-9ad4-7cdd84fdd2bb" providerId="ADAL" clId="{F8FF537E-3FA4-425A-8CC6-8B253AE02F38}" dt="2024-03-17T01:51:21.093" v="93" actId="47"/>
      <pc:docMkLst>
        <pc:docMk/>
      </pc:docMkLst>
      <pc:sldChg chg="del">
        <pc:chgData name="Qu, Chengyi" userId="9f02c3db-5b00-4063-9ad4-7cdd84fdd2bb" providerId="ADAL" clId="{F8FF537E-3FA4-425A-8CC6-8B253AE02F38}" dt="2024-03-17T01:16:41.112" v="7" actId="47"/>
        <pc:sldMkLst>
          <pc:docMk/>
          <pc:sldMk cId="0" sldId="256"/>
        </pc:sldMkLst>
      </pc:sldChg>
      <pc:sldChg chg="modSp mod">
        <pc:chgData name="Qu, Chengyi" userId="9f02c3db-5b00-4063-9ad4-7cdd84fdd2bb" providerId="ADAL" clId="{F8FF537E-3FA4-425A-8CC6-8B253AE02F38}" dt="2024-03-17T01:16:33.051" v="6" actId="20577"/>
        <pc:sldMkLst>
          <pc:docMk/>
          <pc:sldMk cId="553553694" sldId="258"/>
        </pc:sldMkLst>
        <pc:spChg chg="mod">
          <ac:chgData name="Qu, Chengyi" userId="9f02c3db-5b00-4063-9ad4-7cdd84fdd2bb" providerId="ADAL" clId="{F8FF537E-3FA4-425A-8CC6-8B253AE02F38}" dt="2024-03-17T01:16:33.051" v="6" actId="20577"/>
          <ac:spMkLst>
            <pc:docMk/>
            <pc:sldMk cId="553553694" sldId="258"/>
            <ac:spMk id="3" creationId="{C74AC5A7-CF21-681C-AD2A-CAFD76C83228}"/>
          </ac:spMkLst>
        </pc:spChg>
      </pc:sldChg>
      <pc:sldChg chg="addSp modSp new mod">
        <pc:chgData name="Qu, Chengyi" userId="9f02c3db-5b00-4063-9ad4-7cdd84fdd2bb" providerId="ADAL" clId="{F8FF537E-3FA4-425A-8CC6-8B253AE02F38}" dt="2024-03-17T01:34:23.421" v="38" actId="14100"/>
        <pc:sldMkLst>
          <pc:docMk/>
          <pc:sldMk cId="2669928344" sldId="259"/>
        </pc:sldMkLst>
        <pc:spChg chg="mod">
          <ac:chgData name="Qu, Chengyi" userId="9f02c3db-5b00-4063-9ad4-7cdd84fdd2bb" providerId="ADAL" clId="{F8FF537E-3FA4-425A-8CC6-8B253AE02F38}" dt="2024-03-17T01:16:52.811" v="10"/>
          <ac:spMkLst>
            <pc:docMk/>
            <pc:sldMk cId="2669928344" sldId="259"/>
            <ac:spMk id="3" creationId="{9B939404-9D34-18F4-9D95-C4281E2746EB}"/>
          </ac:spMkLst>
        </pc:spChg>
        <pc:spChg chg="add mod">
          <ac:chgData name="Qu, Chengyi" userId="9f02c3db-5b00-4063-9ad4-7cdd84fdd2bb" providerId="ADAL" clId="{F8FF537E-3FA4-425A-8CC6-8B253AE02F38}" dt="2024-03-17T01:34:23.421" v="38" actId="14100"/>
          <ac:spMkLst>
            <pc:docMk/>
            <pc:sldMk cId="2669928344" sldId="259"/>
            <ac:spMk id="5" creationId="{ACDB613D-D509-BE18-749F-9E8A5481C2FC}"/>
          </ac:spMkLst>
        </pc:spChg>
      </pc:sldChg>
      <pc:sldChg chg="del">
        <pc:chgData name="Qu, Chengyi" userId="9f02c3db-5b00-4063-9ad4-7cdd84fdd2bb" providerId="ADAL" clId="{F8FF537E-3FA4-425A-8CC6-8B253AE02F38}" dt="2024-03-17T01:36:16.100" v="41" actId="47"/>
        <pc:sldMkLst>
          <pc:docMk/>
          <pc:sldMk cId="1941321543" sldId="260"/>
        </pc:sldMkLst>
        <pc:spChg chg="mod">
          <ac:chgData name="Qu, Chengyi" userId="9f02c3db-5b00-4063-9ad4-7cdd84fdd2bb" providerId="ADAL" clId="{F8FF537E-3FA4-425A-8CC6-8B253AE02F38}" dt="2024-03-17T01:17:25.703" v="18" actId="207"/>
          <ac:spMkLst>
            <pc:docMk/>
            <pc:sldMk cId="1941321543" sldId="260"/>
            <ac:spMk id="5" creationId="{ACDB613D-D509-BE18-749F-9E8A5481C2FC}"/>
          </ac:spMkLst>
        </pc:spChg>
      </pc:sldChg>
      <pc:sldChg chg="del">
        <pc:chgData name="Qu, Chengyi" userId="9f02c3db-5b00-4063-9ad4-7cdd84fdd2bb" providerId="ADAL" clId="{F8FF537E-3FA4-425A-8CC6-8B253AE02F38}" dt="2024-03-17T01:16:41.112" v="7" actId="47"/>
        <pc:sldMkLst>
          <pc:docMk/>
          <pc:sldMk cId="0" sldId="262"/>
        </pc:sldMkLst>
      </pc:sldChg>
      <pc:sldChg chg="del">
        <pc:chgData name="Qu, Chengyi" userId="9f02c3db-5b00-4063-9ad4-7cdd84fdd2bb" providerId="ADAL" clId="{F8FF537E-3FA4-425A-8CC6-8B253AE02F38}" dt="2024-03-17T01:16:41.112" v="7" actId="47"/>
        <pc:sldMkLst>
          <pc:docMk/>
          <pc:sldMk cId="0" sldId="263"/>
        </pc:sldMkLst>
      </pc:sldChg>
      <pc:sldChg chg="del modNotesTx">
        <pc:chgData name="Qu, Chengyi" userId="9f02c3db-5b00-4063-9ad4-7cdd84fdd2bb" providerId="ADAL" clId="{F8FF537E-3FA4-425A-8CC6-8B253AE02F38}" dt="2024-03-17T01:17:58.396" v="20" actId="6549"/>
        <pc:sldMkLst>
          <pc:docMk/>
          <pc:sldMk cId="1111655096" sldId="271"/>
        </pc:sldMkLst>
      </pc:sldChg>
      <pc:sldChg chg="del">
        <pc:chgData name="Qu, Chengyi" userId="9f02c3db-5b00-4063-9ad4-7cdd84fdd2bb" providerId="ADAL" clId="{F8FF537E-3FA4-425A-8CC6-8B253AE02F38}" dt="2024-03-17T01:16:41.112" v="7" actId="47"/>
        <pc:sldMkLst>
          <pc:docMk/>
          <pc:sldMk cId="0" sldId="272"/>
        </pc:sldMkLst>
      </pc:sldChg>
      <pc:sldChg chg="delSp modSp mod">
        <pc:chgData name="Qu, Chengyi" userId="9f02c3db-5b00-4063-9ad4-7cdd84fdd2bb" providerId="ADAL" clId="{F8FF537E-3FA4-425A-8CC6-8B253AE02F38}" dt="2024-03-17T01:46:10.710" v="73" actId="478"/>
        <pc:sldMkLst>
          <pc:docMk/>
          <pc:sldMk cId="0" sldId="301"/>
        </pc:sldMkLst>
        <pc:spChg chg="del">
          <ac:chgData name="Qu, Chengyi" userId="9f02c3db-5b00-4063-9ad4-7cdd84fdd2bb" providerId="ADAL" clId="{F8FF537E-3FA4-425A-8CC6-8B253AE02F38}" dt="2024-03-17T01:46:10.710" v="73" actId="478"/>
          <ac:spMkLst>
            <pc:docMk/>
            <pc:sldMk cId="0" sldId="301"/>
            <ac:spMk id="6146" creationId="{203B7171-A841-5C76-358E-3CA5D5C22523}"/>
          </ac:spMkLst>
        </pc:spChg>
        <pc:spChg chg="mod">
          <ac:chgData name="Qu, Chengyi" userId="9f02c3db-5b00-4063-9ad4-7cdd84fdd2bb" providerId="ADAL" clId="{F8FF537E-3FA4-425A-8CC6-8B253AE02F38}" dt="2024-03-17T01:45:57.212" v="72" actId="20577"/>
          <ac:spMkLst>
            <pc:docMk/>
            <pc:sldMk cId="0" sldId="301"/>
            <ac:spMk id="6148" creationId="{76507F9C-CD94-AE0C-CD9C-3EA9ECEB3747}"/>
          </ac:spMkLst>
        </pc:spChg>
      </pc:sldChg>
      <pc:sldChg chg="delSp del">
        <pc:chgData name="Qu, Chengyi" userId="9f02c3db-5b00-4063-9ad4-7cdd84fdd2bb" providerId="ADAL" clId="{F8FF537E-3FA4-425A-8CC6-8B253AE02F38}" dt="2024-03-17T01:36:51.433" v="45" actId="478"/>
        <pc:sldMkLst>
          <pc:docMk/>
          <pc:sldMk cId="0" sldId="302"/>
        </pc:sldMkLst>
        <pc:spChg chg="del">
          <ac:chgData name="Qu, Chengyi" userId="9f02c3db-5b00-4063-9ad4-7cdd84fdd2bb" providerId="ADAL" clId="{F8FF537E-3FA4-425A-8CC6-8B253AE02F38}" dt="2024-03-17T01:36:51.433" v="45" actId="478"/>
          <ac:spMkLst>
            <pc:docMk/>
            <pc:sldMk cId="0" sldId="302"/>
            <ac:spMk id="8194" creationId="{09FC03BE-B787-49BE-4607-673C425014FA}"/>
          </ac:spMkLst>
        </pc:spChg>
      </pc:sldChg>
      <pc:sldChg chg="delSp">
        <pc:chgData name="Qu, Chengyi" userId="9f02c3db-5b00-4063-9ad4-7cdd84fdd2bb" providerId="ADAL" clId="{F8FF537E-3FA4-425A-8CC6-8B253AE02F38}" dt="2024-03-17T01:47:07.500" v="92" actId="478"/>
        <pc:sldMkLst>
          <pc:docMk/>
          <pc:sldMk cId="0" sldId="316"/>
        </pc:sldMkLst>
        <pc:spChg chg="del">
          <ac:chgData name="Qu, Chengyi" userId="9f02c3db-5b00-4063-9ad4-7cdd84fdd2bb" providerId="ADAL" clId="{F8FF537E-3FA4-425A-8CC6-8B253AE02F38}" dt="2024-03-17T01:47:07.500" v="92" actId="478"/>
          <ac:spMkLst>
            <pc:docMk/>
            <pc:sldMk cId="0" sldId="316"/>
            <ac:spMk id="36866" creationId="{11C6DDD9-E2A8-6C22-3378-F38FE7C98FA7}"/>
          </ac:spMkLst>
        </pc:spChg>
      </pc:sldChg>
      <pc:sldChg chg="delSp">
        <pc:chgData name="Qu, Chengyi" userId="9f02c3db-5b00-4063-9ad4-7cdd84fdd2bb" providerId="ADAL" clId="{F8FF537E-3FA4-425A-8CC6-8B253AE02F38}" dt="2024-03-17T01:46:18.929" v="75" actId="478"/>
        <pc:sldMkLst>
          <pc:docMk/>
          <pc:sldMk cId="0" sldId="317"/>
        </pc:sldMkLst>
        <pc:spChg chg="del">
          <ac:chgData name="Qu, Chengyi" userId="9f02c3db-5b00-4063-9ad4-7cdd84fdd2bb" providerId="ADAL" clId="{F8FF537E-3FA4-425A-8CC6-8B253AE02F38}" dt="2024-03-17T01:46:18.929" v="75" actId="478"/>
          <ac:spMkLst>
            <pc:docMk/>
            <pc:sldMk cId="0" sldId="317"/>
            <ac:spMk id="8194" creationId="{19EFE6D1-F693-8F38-7B90-1FDF26B92CB2}"/>
          </ac:spMkLst>
        </pc:spChg>
      </pc:sldChg>
      <pc:sldChg chg="delSp del">
        <pc:chgData name="Qu, Chengyi" userId="9f02c3db-5b00-4063-9ad4-7cdd84fdd2bb" providerId="ADAL" clId="{F8FF537E-3FA4-425A-8CC6-8B253AE02F38}" dt="2024-03-17T01:37:22.695" v="54" actId="478"/>
        <pc:sldMkLst>
          <pc:docMk/>
          <pc:sldMk cId="0" sldId="319"/>
        </pc:sldMkLst>
        <pc:spChg chg="del">
          <ac:chgData name="Qu, Chengyi" userId="9f02c3db-5b00-4063-9ad4-7cdd84fdd2bb" providerId="ADAL" clId="{F8FF537E-3FA4-425A-8CC6-8B253AE02F38}" dt="2024-03-17T01:37:22.695" v="54" actId="478"/>
          <ac:spMkLst>
            <pc:docMk/>
            <pc:sldMk cId="0" sldId="319"/>
            <ac:spMk id="21506" creationId="{9EAD1DE2-A43F-00AA-362F-60D5E058CF6B}"/>
          </ac:spMkLst>
        </pc:spChg>
      </pc:sldChg>
      <pc:sldChg chg="delSp del">
        <pc:chgData name="Qu, Chengyi" userId="9f02c3db-5b00-4063-9ad4-7cdd84fdd2bb" providerId="ADAL" clId="{F8FF537E-3FA4-425A-8CC6-8B253AE02F38}" dt="2024-03-17T01:36:55.072" v="46" actId="478"/>
        <pc:sldMkLst>
          <pc:docMk/>
          <pc:sldMk cId="0" sldId="320"/>
        </pc:sldMkLst>
        <pc:spChg chg="del">
          <ac:chgData name="Qu, Chengyi" userId="9f02c3db-5b00-4063-9ad4-7cdd84fdd2bb" providerId="ADAL" clId="{F8FF537E-3FA4-425A-8CC6-8B253AE02F38}" dt="2024-03-17T01:36:55.072" v="46" actId="478"/>
          <ac:spMkLst>
            <pc:docMk/>
            <pc:sldMk cId="0" sldId="320"/>
            <ac:spMk id="10242" creationId="{8C8D7391-D718-D204-4AFA-8182D3B6F106}"/>
          </ac:spMkLst>
        </pc:spChg>
      </pc:sldChg>
      <pc:sldChg chg="delSp">
        <pc:chgData name="Qu, Chengyi" userId="9f02c3db-5b00-4063-9ad4-7cdd84fdd2bb" providerId="ADAL" clId="{F8FF537E-3FA4-425A-8CC6-8B253AE02F38}" dt="2024-03-17T01:46:38.799" v="81" actId="478"/>
        <pc:sldMkLst>
          <pc:docMk/>
          <pc:sldMk cId="0" sldId="321"/>
        </pc:sldMkLst>
        <pc:spChg chg="del">
          <ac:chgData name="Qu, Chengyi" userId="9f02c3db-5b00-4063-9ad4-7cdd84fdd2bb" providerId="ADAL" clId="{F8FF537E-3FA4-425A-8CC6-8B253AE02F38}" dt="2024-03-17T01:46:38.799" v="81" actId="478"/>
          <ac:spMkLst>
            <pc:docMk/>
            <pc:sldMk cId="0" sldId="321"/>
            <ac:spMk id="22530" creationId="{454B00D6-B3D5-8F69-38B9-D75286E0FFDE}"/>
          </ac:spMkLst>
        </pc:spChg>
      </pc:sldChg>
      <pc:sldChg chg="delSp">
        <pc:chgData name="Qu, Chengyi" userId="9f02c3db-5b00-4063-9ad4-7cdd84fdd2bb" providerId="ADAL" clId="{F8FF537E-3FA4-425A-8CC6-8B253AE02F38}" dt="2024-03-17T01:46:40.924" v="82" actId="478"/>
        <pc:sldMkLst>
          <pc:docMk/>
          <pc:sldMk cId="0" sldId="322"/>
        </pc:sldMkLst>
        <pc:spChg chg="del">
          <ac:chgData name="Qu, Chengyi" userId="9f02c3db-5b00-4063-9ad4-7cdd84fdd2bb" providerId="ADAL" clId="{F8FF537E-3FA4-425A-8CC6-8B253AE02F38}" dt="2024-03-17T01:46:40.924" v="82" actId="478"/>
          <ac:spMkLst>
            <pc:docMk/>
            <pc:sldMk cId="0" sldId="322"/>
            <ac:spMk id="24578" creationId="{B893497A-D268-ED40-B145-CE2A5E8746D1}"/>
          </ac:spMkLst>
        </pc:spChg>
      </pc:sldChg>
      <pc:sldChg chg="delSp del">
        <pc:chgData name="Qu, Chengyi" userId="9f02c3db-5b00-4063-9ad4-7cdd84fdd2bb" providerId="ADAL" clId="{F8FF537E-3FA4-425A-8CC6-8B253AE02F38}" dt="2024-03-17T01:37:19.665" v="53" actId="478"/>
        <pc:sldMkLst>
          <pc:docMk/>
          <pc:sldMk cId="0" sldId="323"/>
        </pc:sldMkLst>
        <pc:spChg chg="del">
          <ac:chgData name="Qu, Chengyi" userId="9f02c3db-5b00-4063-9ad4-7cdd84fdd2bb" providerId="ADAL" clId="{F8FF537E-3FA4-425A-8CC6-8B253AE02F38}" dt="2024-03-17T01:37:19.665" v="53" actId="478"/>
          <ac:spMkLst>
            <pc:docMk/>
            <pc:sldMk cId="0" sldId="323"/>
            <ac:spMk id="16386" creationId="{BBAB0ADD-19C6-C913-A708-6E46A06C0996}"/>
          </ac:spMkLst>
        </pc:spChg>
      </pc:sldChg>
      <pc:sldChg chg="delSp">
        <pc:chgData name="Qu, Chengyi" userId="9f02c3db-5b00-4063-9ad4-7cdd84fdd2bb" providerId="ADAL" clId="{F8FF537E-3FA4-425A-8CC6-8B253AE02F38}" dt="2024-03-17T01:47:03.173" v="90" actId="478"/>
        <pc:sldMkLst>
          <pc:docMk/>
          <pc:sldMk cId="0" sldId="326"/>
        </pc:sldMkLst>
        <pc:spChg chg="del">
          <ac:chgData name="Qu, Chengyi" userId="9f02c3db-5b00-4063-9ad4-7cdd84fdd2bb" providerId="ADAL" clId="{F8FF537E-3FA4-425A-8CC6-8B253AE02F38}" dt="2024-03-17T01:47:03.173" v="90" actId="478"/>
          <ac:spMkLst>
            <pc:docMk/>
            <pc:sldMk cId="0" sldId="326"/>
            <ac:spMk id="32770" creationId="{FA915EDD-3C29-AC3B-9E6A-5C416A654832}"/>
          </ac:spMkLst>
        </pc:spChg>
      </pc:sldChg>
      <pc:sldChg chg="addSp delSp modSp del mod">
        <pc:chgData name="Qu, Chengyi" userId="9f02c3db-5b00-4063-9ad4-7cdd84fdd2bb" providerId="ADAL" clId="{F8FF537E-3FA4-425A-8CC6-8B253AE02F38}" dt="2024-03-17T01:38:15.008" v="61" actId="1076"/>
        <pc:sldMkLst>
          <pc:docMk/>
          <pc:sldMk cId="2294344049" sldId="327"/>
        </pc:sldMkLst>
        <pc:spChg chg="del">
          <ac:chgData name="Qu, Chengyi" userId="9f02c3db-5b00-4063-9ad4-7cdd84fdd2bb" providerId="ADAL" clId="{F8FF537E-3FA4-425A-8CC6-8B253AE02F38}" dt="2024-03-17T01:37:07.603" v="50" actId="478"/>
          <ac:spMkLst>
            <pc:docMk/>
            <pc:sldMk cId="2294344049" sldId="327"/>
            <ac:spMk id="10242" creationId="{8C8D7391-D718-D204-4AFA-8182D3B6F106}"/>
          </ac:spMkLst>
        </pc:spChg>
        <pc:picChg chg="mod">
          <ac:chgData name="Qu, Chengyi" userId="9f02c3db-5b00-4063-9ad4-7cdd84fdd2bb" providerId="ADAL" clId="{F8FF537E-3FA4-425A-8CC6-8B253AE02F38}" dt="2024-03-17T01:38:15.008" v="61" actId="1076"/>
          <ac:picMkLst>
            <pc:docMk/>
            <pc:sldMk cId="2294344049" sldId="327"/>
            <ac:picMk id="2" creationId="{E0E4A4CD-6B30-3059-993B-EC93855C2DE3}"/>
          </ac:picMkLst>
        </pc:picChg>
        <pc:picChg chg="add mod">
          <ac:chgData name="Qu, Chengyi" userId="9f02c3db-5b00-4063-9ad4-7cdd84fdd2bb" providerId="ADAL" clId="{F8FF537E-3FA4-425A-8CC6-8B253AE02F38}" dt="2024-03-17T01:38:13.821" v="60" actId="14100"/>
          <ac:picMkLst>
            <pc:docMk/>
            <pc:sldMk cId="2294344049" sldId="327"/>
            <ac:picMk id="1026" creationId="{FBEDE9A8-F422-A64E-DF27-903F22D90B1B}"/>
          </ac:picMkLst>
        </pc:picChg>
      </pc:sldChg>
      <pc:sldChg chg="delSp del">
        <pc:chgData name="Qu, Chengyi" userId="9f02c3db-5b00-4063-9ad4-7cdd84fdd2bb" providerId="ADAL" clId="{F8FF537E-3FA4-425A-8CC6-8B253AE02F38}" dt="2024-03-17T01:36:58.355" v="47" actId="478"/>
        <pc:sldMkLst>
          <pc:docMk/>
          <pc:sldMk cId="3992081842" sldId="328"/>
        </pc:sldMkLst>
        <pc:spChg chg="del">
          <ac:chgData name="Qu, Chengyi" userId="9f02c3db-5b00-4063-9ad4-7cdd84fdd2bb" providerId="ADAL" clId="{F8FF537E-3FA4-425A-8CC6-8B253AE02F38}" dt="2024-03-17T01:36:58.355" v="47" actId="478"/>
          <ac:spMkLst>
            <pc:docMk/>
            <pc:sldMk cId="3992081842" sldId="328"/>
            <ac:spMk id="10242" creationId="{8C8D7391-D718-D204-4AFA-8182D3B6F106}"/>
          </ac:spMkLst>
        </pc:spChg>
      </pc:sldChg>
      <pc:sldChg chg="delSp modSp del mod">
        <pc:chgData name="Qu, Chengyi" userId="9f02c3db-5b00-4063-9ad4-7cdd84fdd2bb" providerId="ADAL" clId="{F8FF537E-3FA4-425A-8CC6-8B253AE02F38}" dt="2024-03-17T01:37:01.371" v="48" actId="478"/>
        <pc:sldMkLst>
          <pc:docMk/>
          <pc:sldMk cId="1673845472" sldId="329"/>
        </pc:sldMkLst>
        <pc:spChg chg="del">
          <ac:chgData name="Qu, Chengyi" userId="9f02c3db-5b00-4063-9ad4-7cdd84fdd2bb" providerId="ADAL" clId="{F8FF537E-3FA4-425A-8CC6-8B253AE02F38}" dt="2024-03-17T01:37:01.371" v="48" actId="478"/>
          <ac:spMkLst>
            <pc:docMk/>
            <pc:sldMk cId="1673845472" sldId="329"/>
            <ac:spMk id="10242" creationId="{8C8D7391-D718-D204-4AFA-8182D3B6F106}"/>
          </ac:spMkLst>
        </pc:spChg>
        <pc:spChg chg="mod">
          <ac:chgData name="Qu, Chengyi" userId="9f02c3db-5b00-4063-9ad4-7cdd84fdd2bb" providerId="ADAL" clId="{F8FF537E-3FA4-425A-8CC6-8B253AE02F38}" dt="2024-03-17T01:36:46.855" v="43" actId="27636"/>
          <ac:spMkLst>
            <pc:docMk/>
            <pc:sldMk cId="1673845472" sldId="329"/>
            <ac:spMk id="10244" creationId="{A4A8C9DF-834F-42D9-7D94-EBC476F777C9}"/>
          </ac:spMkLst>
        </pc:spChg>
      </pc:sldChg>
      <pc:sldChg chg="delSp modSp del mod">
        <pc:chgData name="Qu, Chengyi" userId="9f02c3db-5b00-4063-9ad4-7cdd84fdd2bb" providerId="ADAL" clId="{F8FF537E-3FA4-425A-8CC6-8B253AE02F38}" dt="2024-03-17T01:37:04.557" v="49" actId="478"/>
        <pc:sldMkLst>
          <pc:docMk/>
          <pc:sldMk cId="718695360" sldId="330"/>
        </pc:sldMkLst>
        <pc:spChg chg="del">
          <ac:chgData name="Qu, Chengyi" userId="9f02c3db-5b00-4063-9ad4-7cdd84fdd2bb" providerId="ADAL" clId="{F8FF537E-3FA4-425A-8CC6-8B253AE02F38}" dt="2024-03-17T01:37:04.557" v="49" actId="478"/>
          <ac:spMkLst>
            <pc:docMk/>
            <pc:sldMk cId="718695360" sldId="330"/>
            <ac:spMk id="10242" creationId="{8C8D7391-D718-D204-4AFA-8182D3B6F106}"/>
          </ac:spMkLst>
        </pc:spChg>
        <pc:spChg chg="mod">
          <ac:chgData name="Qu, Chengyi" userId="9f02c3db-5b00-4063-9ad4-7cdd84fdd2bb" providerId="ADAL" clId="{F8FF537E-3FA4-425A-8CC6-8B253AE02F38}" dt="2024-03-17T01:36:46.855" v="44" actId="27636"/>
          <ac:spMkLst>
            <pc:docMk/>
            <pc:sldMk cId="718695360" sldId="330"/>
            <ac:spMk id="10244" creationId="{A4A8C9DF-834F-42D9-7D94-EBC476F777C9}"/>
          </ac:spMkLst>
        </pc:spChg>
      </pc:sldChg>
      <pc:sldChg chg="delSp del">
        <pc:chgData name="Qu, Chengyi" userId="9f02c3db-5b00-4063-9ad4-7cdd84fdd2bb" providerId="ADAL" clId="{F8FF537E-3FA4-425A-8CC6-8B253AE02F38}" dt="2024-03-17T01:37:14.197" v="51" actId="478"/>
        <pc:sldMkLst>
          <pc:docMk/>
          <pc:sldMk cId="3682938387" sldId="331"/>
        </pc:sldMkLst>
        <pc:spChg chg="del">
          <ac:chgData name="Qu, Chengyi" userId="9f02c3db-5b00-4063-9ad4-7cdd84fdd2bb" providerId="ADAL" clId="{F8FF537E-3FA4-425A-8CC6-8B253AE02F38}" dt="2024-03-17T01:37:14.197" v="51" actId="478"/>
          <ac:spMkLst>
            <pc:docMk/>
            <pc:sldMk cId="3682938387" sldId="331"/>
            <ac:spMk id="10242" creationId="{8C8D7391-D718-D204-4AFA-8182D3B6F106}"/>
          </ac:spMkLst>
        </pc:spChg>
      </pc:sldChg>
      <pc:sldChg chg="delSp del">
        <pc:chgData name="Qu, Chengyi" userId="9f02c3db-5b00-4063-9ad4-7cdd84fdd2bb" providerId="ADAL" clId="{F8FF537E-3FA4-425A-8CC6-8B253AE02F38}" dt="2024-03-17T01:37:17.024" v="52" actId="478"/>
        <pc:sldMkLst>
          <pc:docMk/>
          <pc:sldMk cId="3740093705" sldId="332"/>
        </pc:sldMkLst>
        <pc:spChg chg="del">
          <ac:chgData name="Qu, Chengyi" userId="9f02c3db-5b00-4063-9ad4-7cdd84fdd2bb" providerId="ADAL" clId="{F8FF537E-3FA4-425A-8CC6-8B253AE02F38}" dt="2024-03-17T01:37:17.024" v="52" actId="478"/>
          <ac:spMkLst>
            <pc:docMk/>
            <pc:sldMk cId="3740093705" sldId="332"/>
            <ac:spMk id="10242" creationId="{8C8D7391-D718-D204-4AFA-8182D3B6F106}"/>
          </ac:spMkLst>
        </pc:spChg>
      </pc:sldChg>
      <pc:sldChg chg="delSp">
        <pc:chgData name="Qu, Chengyi" userId="9f02c3db-5b00-4063-9ad4-7cdd84fdd2bb" providerId="ADAL" clId="{F8FF537E-3FA4-425A-8CC6-8B253AE02F38}" dt="2024-03-17T01:46:28.989" v="77" actId="478"/>
        <pc:sldMkLst>
          <pc:docMk/>
          <pc:sldMk cId="2572374220" sldId="333"/>
        </pc:sldMkLst>
        <pc:spChg chg="del">
          <ac:chgData name="Qu, Chengyi" userId="9f02c3db-5b00-4063-9ad4-7cdd84fdd2bb" providerId="ADAL" clId="{F8FF537E-3FA4-425A-8CC6-8B253AE02F38}" dt="2024-03-17T01:46:28.989" v="77" actId="478"/>
          <ac:spMkLst>
            <pc:docMk/>
            <pc:sldMk cId="2572374220" sldId="333"/>
            <ac:spMk id="8194" creationId="{19EFE6D1-F693-8F38-7B90-1FDF26B92CB2}"/>
          </ac:spMkLst>
        </pc:spChg>
      </pc:sldChg>
      <pc:sldChg chg="delSp">
        <pc:chgData name="Qu, Chengyi" userId="9f02c3db-5b00-4063-9ad4-7cdd84fdd2bb" providerId="ADAL" clId="{F8FF537E-3FA4-425A-8CC6-8B253AE02F38}" dt="2024-03-17T01:46:31.488" v="78" actId="478"/>
        <pc:sldMkLst>
          <pc:docMk/>
          <pc:sldMk cId="3864460330" sldId="334"/>
        </pc:sldMkLst>
        <pc:spChg chg="del">
          <ac:chgData name="Qu, Chengyi" userId="9f02c3db-5b00-4063-9ad4-7cdd84fdd2bb" providerId="ADAL" clId="{F8FF537E-3FA4-425A-8CC6-8B253AE02F38}" dt="2024-03-17T01:46:31.488" v="78" actId="478"/>
          <ac:spMkLst>
            <pc:docMk/>
            <pc:sldMk cId="3864460330" sldId="334"/>
            <ac:spMk id="8194" creationId="{19EFE6D1-F693-8F38-7B90-1FDF26B92CB2}"/>
          </ac:spMkLst>
        </pc:spChg>
      </pc:sldChg>
      <pc:sldChg chg="delSp">
        <pc:chgData name="Qu, Chengyi" userId="9f02c3db-5b00-4063-9ad4-7cdd84fdd2bb" providerId="ADAL" clId="{F8FF537E-3FA4-425A-8CC6-8B253AE02F38}" dt="2024-03-17T01:46:34.581" v="79" actId="478"/>
        <pc:sldMkLst>
          <pc:docMk/>
          <pc:sldMk cId="1198755921" sldId="335"/>
        </pc:sldMkLst>
        <pc:spChg chg="del">
          <ac:chgData name="Qu, Chengyi" userId="9f02c3db-5b00-4063-9ad4-7cdd84fdd2bb" providerId="ADAL" clId="{F8FF537E-3FA4-425A-8CC6-8B253AE02F38}" dt="2024-03-17T01:46:34.581" v="79" actId="478"/>
          <ac:spMkLst>
            <pc:docMk/>
            <pc:sldMk cId="1198755921" sldId="335"/>
            <ac:spMk id="8194" creationId="{19EFE6D1-F693-8F38-7B90-1FDF26B92CB2}"/>
          </ac:spMkLst>
        </pc:spChg>
      </pc:sldChg>
      <pc:sldChg chg="delSp">
        <pc:chgData name="Qu, Chengyi" userId="9f02c3db-5b00-4063-9ad4-7cdd84fdd2bb" providerId="ADAL" clId="{F8FF537E-3FA4-425A-8CC6-8B253AE02F38}" dt="2024-03-17T01:46:36.613" v="80" actId="478"/>
        <pc:sldMkLst>
          <pc:docMk/>
          <pc:sldMk cId="2569837351" sldId="336"/>
        </pc:sldMkLst>
        <pc:spChg chg="del">
          <ac:chgData name="Qu, Chengyi" userId="9f02c3db-5b00-4063-9ad4-7cdd84fdd2bb" providerId="ADAL" clId="{F8FF537E-3FA4-425A-8CC6-8B253AE02F38}" dt="2024-03-17T01:46:36.613" v="80" actId="478"/>
          <ac:spMkLst>
            <pc:docMk/>
            <pc:sldMk cId="2569837351" sldId="336"/>
            <ac:spMk id="8194" creationId="{19EFE6D1-F693-8F38-7B90-1FDF26B92CB2}"/>
          </ac:spMkLst>
        </pc:spChg>
      </pc:sldChg>
      <pc:sldChg chg="delSp">
        <pc:chgData name="Qu, Chengyi" userId="9f02c3db-5b00-4063-9ad4-7cdd84fdd2bb" providerId="ADAL" clId="{F8FF537E-3FA4-425A-8CC6-8B253AE02F38}" dt="2024-03-17T01:46:43.642" v="83" actId="478"/>
        <pc:sldMkLst>
          <pc:docMk/>
          <pc:sldMk cId="2090264930" sldId="337"/>
        </pc:sldMkLst>
        <pc:spChg chg="del">
          <ac:chgData name="Qu, Chengyi" userId="9f02c3db-5b00-4063-9ad4-7cdd84fdd2bb" providerId="ADAL" clId="{F8FF537E-3FA4-425A-8CC6-8B253AE02F38}" dt="2024-03-17T01:46:43.642" v="83" actId="478"/>
          <ac:spMkLst>
            <pc:docMk/>
            <pc:sldMk cId="2090264930" sldId="337"/>
            <ac:spMk id="8194" creationId="{19EFE6D1-F693-8F38-7B90-1FDF26B92CB2}"/>
          </ac:spMkLst>
        </pc:spChg>
      </pc:sldChg>
      <pc:sldChg chg="delSp">
        <pc:chgData name="Qu, Chengyi" userId="9f02c3db-5b00-4063-9ad4-7cdd84fdd2bb" providerId="ADAL" clId="{F8FF537E-3FA4-425A-8CC6-8B253AE02F38}" dt="2024-03-17T01:46:55.623" v="87" actId="478"/>
        <pc:sldMkLst>
          <pc:docMk/>
          <pc:sldMk cId="139487165" sldId="338"/>
        </pc:sldMkLst>
        <pc:spChg chg="del">
          <ac:chgData name="Qu, Chengyi" userId="9f02c3db-5b00-4063-9ad4-7cdd84fdd2bb" providerId="ADAL" clId="{F8FF537E-3FA4-425A-8CC6-8B253AE02F38}" dt="2024-03-17T01:46:55.623" v="87" actId="478"/>
          <ac:spMkLst>
            <pc:docMk/>
            <pc:sldMk cId="139487165" sldId="338"/>
            <ac:spMk id="26626" creationId="{6ED2BB1E-F2E7-1639-9418-6C2D750EC6EA}"/>
          </ac:spMkLst>
        </pc:spChg>
      </pc:sldChg>
      <pc:sldChg chg="delSp del">
        <pc:chgData name="Qu, Chengyi" userId="9f02c3db-5b00-4063-9ad4-7cdd84fdd2bb" providerId="ADAL" clId="{F8FF537E-3FA4-425A-8CC6-8B253AE02F38}" dt="2024-03-17T01:51:21.093" v="93" actId="47"/>
        <pc:sldMkLst>
          <pc:docMk/>
          <pc:sldMk cId="422637587" sldId="339"/>
        </pc:sldMkLst>
        <pc:spChg chg="del">
          <ac:chgData name="Qu, Chengyi" userId="9f02c3db-5b00-4063-9ad4-7cdd84fdd2bb" providerId="ADAL" clId="{F8FF537E-3FA4-425A-8CC6-8B253AE02F38}" dt="2024-03-17T01:46:58.361" v="88" actId="478"/>
          <ac:spMkLst>
            <pc:docMk/>
            <pc:sldMk cId="422637587" sldId="339"/>
            <ac:spMk id="26626" creationId="{6ED2BB1E-F2E7-1639-9418-6C2D750EC6EA}"/>
          </ac:spMkLst>
        </pc:spChg>
      </pc:sldChg>
      <pc:sldChg chg="delSp">
        <pc:chgData name="Qu, Chengyi" userId="9f02c3db-5b00-4063-9ad4-7cdd84fdd2bb" providerId="ADAL" clId="{F8FF537E-3FA4-425A-8CC6-8B253AE02F38}" dt="2024-03-17T01:47:05.516" v="91" actId="478"/>
        <pc:sldMkLst>
          <pc:docMk/>
          <pc:sldMk cId="89061875" sldId="340"/>
        </pc:sldMkLst>
        <pc:spChg chg="del">
          <ac:chgData name="Qu, Chengyi" userId="9f02c3db-5b00-4063-9ad4-7cdd84fdd2bb" providerId="ADAL" clId="{F8FF537E-3FA4-425A-8CC6-8B253AE02F38}" dt="2024-03-17T01:47:05.516" v="91" actId="478"/>
          <ac:spMkLst>
            <pc:docMk/>
            <pc:sldMk cId="89061875" sldId="340"/>
            <ac:spMk id="32770" creationId="{FA915EDD-3C29-AC3B-9E6A-5C416A654832}"/>
          </ac:spMkLst>
        </pc:spChg>
      </pc:sldChg>
      <pc:sldChg chg="del">
        <pc:chgData name="Qu, Chengyi" userId="9f02c3db-5b00-4063-9ad4-7cdd84fdd2bb" providerId="ADAL" clId="{F8FF537E-3FA4-425A-8CC6-8B253AE02F38}" dt="2024-03-17T01:16:41.112" v="7" actId="47"/>
        <pc:sldMkLst>
          <pc:docMk/>
          <pc:sldMk cId="1765183426" sldId="375"/>
        </pc:sldMkLst>
      </pc:sldChg>
      <pc:sldChg chg="del">
        <pc:chgData name="Qu, Chengyi" userId="9f02c3db-5b00-4063-9ad4-7cdd84fdd2bb" providerId="ADAL" clId="{F8FF537E-3FA4-425A-8CC6-8B253AE02F38}" dt="2024-03-17T01:16:41.112" v="7" actId="47"/>
        <pc:sldMkLst>
          <pc:docMk/>
          <pc:sldMk cId="874442202" sldId="378"/>
        </pc:sldMkLst>
      </pc:sldChg>
      <pc:sldChg chg="del">
        <pc:chgData name="Qu, Chengyi" userId="9f02c3db-5b00-4063-9ad4-7cdd84fdd2bb" providerId="ADAL" clId="{F8FF537E-3FA4-425A-8CC6-8B253AE02F38}" dt="2024-03-17T01:16:41.112" v="7" actId="47"/>
        <pc:sldMkLst>
          <pc:docMk/>
          <pc:sldMk cId="401799665" sldId="385"/>
        </pc:sldMkLst>
      </pc:sldChg>
      <pc:sldChg chg="del">
        <pc:chgData name="Qu, Chengyi" userId="9f02c3db-5b00-4063-9ad4-7cdd84fdd2bb" providerId="ADAL" clId="{F8FF537E-3FA4-425A-8CC6-8B253AE02F38}" dt="2024-03-17T01:16:41.112" v="7" actId="47"/>
        <pc:sldMkLst>
          <pc:docMk/>
          <pc:sldMk cId="259734074" sldId="409"/>
        </pc:sldMkLst>
      </pc:sldChg>
      <pc:sldChg chg="del">
        <pc:chgData name="Qu, Chengyi" userId="9f02c3db-5b00-4063-9ad4-7cdd84fdd2bb" providerId="ADAL" clId="{F8FF537E-3FA4-425A-8CC6-8B253AE02F38}" dt="2024-03-17T01:16:41.112" v="7" actId="47"/>
        <pc:sldMkLst>
          <pc:docMk/>
          <pc:sldMk cId="3096335365" sldId="411"/>
        </pc:sldMkLst>
      </pc:sldChg>
      <pc:sldChg chg="del">
        <pc:chgData name="Qu, Chengyi" userId="9f02c3db-5b00-4063-9ad4-7cdd84fdd2bb" providerId="ADAL" clId="{F8FF537E-3FA4-425A-8CC6-8B253AE02F38}" dt="2024-03-17T01:16:41.112" v="7" actId="47"/>
        <pc:sldMkLst>
          <pc:docMk/>
          <pc:sldMk cId="874146617" sldId="413"/>
        </pc:sldMkLst>
      </pc:sldChg>
      <pc:sldChg chg="del">
        <pc:chgData name="Qu, Chengyi" userId="9f02c3db-5b00-4063-9ad4-7cdd84fdd2bb" providerId="ADAL" clId="{F8FF537E-3FA4-425A-8CC6-8B253AE02F38}" dt="2024-03-17T01:16:41.112" v="7" actId="47"/>
        <pc:sldMkLst>
          <pc:docMk/>
          <pc:sldMk cId="680690281" sldId="420"/>
        </pc:sldMkLst>
      </pc:sldChg>
      <pc:sldChg chg="del">
        <pc:chgData name="Qu, Chengyi" userId="9f02c3db-5b00-4063-9ad4-7cdd84fdd2bb" providerId="ADAL" clId="{F8FF537E-3FA4-425A-8CC6-8B253AE02F38}" dt="2024-03-17T01:16:41.112" v="7" actId="47"/>
        <pc:sldMkLst>
          <pc:docMk/>
          <pc:sldMk cId="2559417828" sldId="421"/>
        </pc:sldMkLst>
      </pc:sldChg>
      <pc:sldChg chg="del">
        <pc:chgData name="Qu, Chengyi" userId="9f02c3db-5b00-4063-9ad4-7cdd84fdd2bb" providerId="ADAL" clId="{F8FF537E-3FA4-425A-8CC6-8B253AE02F38}" dt="2024-03-17T01:16:41.112" v="7" actId="47"/>
        <pc:sldMkLst>
          <pc:docMk/>
          <pc:sldMk cId="3816176851" sldId="433"/>
        </pc:sldMkLst>
      </pc:sldChg>
      <pc:sldChg chg="del">
        <pc:chgData name="Qu, Chengyi" userId="9f02c3db-5b00-4063-9ad4-7cdd84fdd2bb" providerId="ADAL" clId="{F8FF537E-3FA4-425A-8CC6-8B253AE02F38}" dt="2024-03-17T01:16:41.112" v="7" actId="47"/>
        <pc:sldMkLst>
          <pc:docMk/>
          <pc:sldMk cId="1364292571" sldId="434"/>
        </pc:sldMkLst>
      </pc:sldChg>
      <pc:sldChg chg="del">
        <pc:chgData name="Qu, Chengyi" userId="9f02c3db-5b00-4063-9ad4-7cdd84fdd2bb" providerId="ADAL" clId="{F8FF537E-3FA4-425A-8CC6-8B253AE02F38}" dt="2024-03-17T01:16:41.112" v="7" actId="47"/>
        <pc:sldMkLst>
          <pc:docMk/>
          <pc:sldMk cId="2735504479" sldId="435"/>
        </pc:sldMkLst>
      </pc:sldChg>
      <pc:sldChg chg="del">
        <pc:chgData name="Qu, Chengyi" userId="9f02c3db-5b00-4063-9ad4-7cdd84fdd2bb" providerId="ADAL" clId="{F8FF537E-3FA4-425A-8CC6-8B253AE02F38}" dt="2024-03-17T01:16:41.112" v="7" actId="47"/>
        <pc:sldMkLst>
          <pc:docMk/>
          <pc:sldMk cId="1250773627" sldId="436"/>
        </pc:sldMkLst>
      </pc:sldChg>
      <pc:sldChg chg="del">
        <pc:chgData name="Qu, Chengyi" userId="9f02c3db-5b00-4063-9ad4-7cdd84fdd2bb" providerId="ADAL" clId="{F8FF537E-3FA4-425A-8CC6-8B253AE02F38}" dt="2024-03-17T01:16:41.112" v="7" actId="47"/>
        <pc:sldMkLst>
          <pc:docMk/>
          <pc:sldMk cId="763282045" sldId="437"/>
        </pc:sldMkLst>
      </pc:sldChg>
      <pc:sldChg chg="del">
        <pc:chgData name="Qu, Chengyi" userId="9f02c3db-5b00-4063-9ad4-7cdd84fdd2bb" providerId="ADAL" clId="{F8FF537E-3FA4-425A-8CC6-8B253AE02F38}" dt="2024-03-17T01:36:16.100" v="41" actId="47"/>
        <pc:sldMkLst>
          <pc:docMk/>
          <pc:sldMk cId="3191549446" sldId="891"/>
        </pc:sldMkLst>
      </pc:sldChg>
      <pc:sldChg chg="del">
        <pc:chgData name="Qu, Chengyi" userId="9f02c3db-5b00-4063-9ad4-7cdd84fdd2bb" providerId="ADAL" clId="{F8FF537E-3FA4-425A-8CC6-8B253AE02F38}" dt="2024-03-17T01:36:16.100" v="41" actId="47"/>
        <pc:sldMkLst>
          <pc:docMk/>
          <pc:sldMk cId="671256825" sldId="892"/>
        </pc:sldMkLst>
      </pc:sldChg>
      <pc:sldChg chg="del">
        <pc:chgData name="Qu, Chengyi" userId="9f02c3db-5b00-4063-9ad4-7cdd84fdd2bb" providerId="ADAL" clId="{F8FF537E-3FA4-425A-8CC6-8B253AE02F38}" dt="2024-03-17T01:36:16.100" v="41" actId="47"/>
        <pc:sldMkLst>
          <pc:docMk/>
          <pc:sldMk cId="300381930" sldId="893"/>
        </pc:sldMkLst>
      </pc:sldChg>
      <pc:sldChg chg="del">
        <pc:chgData name="Qu, Chengyi" userId="9f02c3db-5b00-4063-9ad4-7cdd84fdd2bb" providerId="ADAL" clId="{F8FF537E-3FA4-425A-8CC6-8B253AE02F38}" dt="2024-03-17T01:36:16.100" v="41" actId="47"/>
        <pc:sldMkLst>
          <pc:docMk/>
          <pc:sldMk cId="2575865210" sldId="895"/>
        </pc:sldMkLst>
      </pc:sldChg>
      <pc:sldChg chg="del">
        <pc:chgData name="Qu, Chengyi" userId="9f02c3db-5b00-4063-9ad4-7cdd84fdd2bb" providerId="ADAL" clId="{F8FF537E-3FA4-425A-8CC6-8B253AE02F38}" dt="2024-03-17T01:36:16.100" v="41" actId="47"/>
        <pc:sldMkLst>
          <pc:docMk/>
          <pc:sldMk cId="2815186426" sldId="897"/>
        </pc:sldMkLst>
      </pc:sldChg>
      <pc:sldChg chg="del">
        <pc:chgData name="Qu, Chengyi" userId="9f02c3db-5b00-4063-9ad4-7cdd84fdd2bb" providerId="ADAL" clId="{F8FF537E-3FA4-425A-8CC6-8B253AE02F38}" dt="2024-03-17T01:36:16.100" v="41" actId="47"/>
        <pc:sldMkLst>
          <pc:docMk/>
          <pc:sldMk cId="3569851906" sldId="898"/>
        </pc:sldMkLst>
      </pc:sldChg>
      <pc:sldChg chg="del">
        <pc:chgData name="Qu, Chengyi" userId="9f02c3db-5b00-4063-9ad4-7cdd84fdd2bb" providerId="ADAL" clId="{F8FF537E-3FA4-425A-8CC6-8B253AE02F38}" dt="2024-03-17T01:36:16.100" v="41" actId="47"/>
        <pc:sldMkLst>
          <pc:docMk/>
          <pc:sldMk cId="2302419998" sldId="899"/>
        </pc:sldMkLst>
      </pc:sldChg>
      <pc:sldChg chg="modSp add mod">
        <pc:chgData name="Qu, Chengyi" userId="9f02c3db-5b00-4063-9ad4-7cdd84fdd2bb" providerId="ADAL" clId="{F8FF537E-3FA4-425A-8CC6-8B253AE02F38}" dt="2024-03-17T01:34:31.638" v="40" actId="207"/>
        <pc:sldMkLst>
          <pc:docMk/>
          <pc:sldMk cId="3706262246" sldId="900"/>
        </pc:sldMkLst>
        <pc:spChg chg="mod">
          <ac:chgData name="Qu, Chengyi" userId="9f02c3db-5b00-4063-9ad4-7cdd84fdd2bb" providerId="ADAL" clId="{F8FF537E-3FA4-425A-8CC6-8B253AE02F38}" dt="2024-03-17T01:34:31.638" v="40" actId="207"/>
          <ac:spMkLst>
            <pc:docMk/>
            <pc:sldMk cId="3706262246" sldId="900"/>
            <ac:spMk id="5" creationId="{ACDB613D-D509-BE18-749F-9E8A5481C2FC}"/>
          </ac:spMkLst>
        </pc:spChg>
      </pc:sldChg>
      <pc:sldChg chg="delSp">
        <pc:chgData name="Qu, Chengyi" userId="9f02c3db-5b00-4063-9ad4-7cdd84fdd2bb" providerId="ADAL" clId="{F8FF537E-3FA4-425A-8CC6-8B253AE02F38}" dt="2024-03-17T01:46:15.055" v="74" actId="478"/>
        <pc:sldMkLst>
          <pc:docMk/>
          <pc:sldMk cId="3354138420" sldId="901"/>
        </pc:sldMkLst>
        <pc:spChg chg="del">
          <ac:chgData name="Qu, Chengyi" userId="9f02c3db-5b00-4063-9ad4-7cdd84fdd2bb" providerId="ADAL" clId="{F8FF537E-3FA4-425A-8CC6-8B253AE02F38}" dt="2024-03-17T01:46:15.055" v="74" actId="478"/>
          <ac:spMkLst>
            <pc:docMk/>
            <pc:sldMk cId="3354138420" sldId="901"/>
            <ac:spMk id="6146" creationId="{203B7171-A841-5C76-358E-3CA5D5C22523}"/>
          </ac:spMkLst>
        </pc:spChg>
      </pc:sldChg>
      <pc:sldChg chg="delSp">
        <pc:chgData name="Qu, Chengyi" userId="9f02c3db-5b00-4063-9ad4-7cdd84fdd2bb" providerId="ADAL" clId="{F8FF537E-3FA4-425A-8CC6-8B253AE02F38}" dt="2024-03-17T01:46:24.897" v="76" actId="478"/>
        <pc:sldMkLst>
          <pc:docMk/>
          <pc:sldMk cId="3263422621" sldId="902"/>
        </pc:sldMkLst>
        <pc:spChg chg="del">
          <ac:chgData name="Qu, Chengyi" userId="9f02c3db-5b00-4063-9ad4-7cdd84fdd2bb" providerId="ADAL" clId="{F8FF537E-3FA4-425A-8CC6-8B253AE02F38}" dt="2024-03-17T01:46:24.897" v="76" actId="478"/>
          <ac:spMkLst>
            <pc:docMk/>
            <pc:sldMk cId="3263422621" sldId="902"/>
            <ac:spMk id="8194" creationId="{19EFE6D1-F693-8F38-7B90-1FDF26B92CB2}"/>
          </ac:spMkLst>
        </pc:spChg>
      </pc:sldChg>
      <pc:sldChg chg="delSp">
        <pc:chgData name="Qu, Chengyi" userId="9f02c3db-5b00-4063-9ad4-7cdd84fdd2bb" providerId="ADAL" clId="{F8FF537E-3FA4-425A-8CC6-8B253AE02F38}" dt="2024-03-17T01:46:45.923" v="84" actId="478"/>
        <pc:sldMkLst>
          <pc:docMk/>
          <pc:sldMk cId="0" sldId="903"/>
        </pc:sldMkLst>
        <pc:spChg chg="del">
          <ac:chgData name="Qu, Chengyi" userId="9f02c3db-5b00-4063-9ad4-7cdd84fdd2bb" providerId="ADAL" clId="{F8FF537E-3FA4-425A-8CC6-8B253AE02F38}" dt="2024-03-17T01:46:45.923" v="84" actId="478"/>
          <ac:spMkLst>
            <pc:docMk/>
            <pc:sldMk cId="0" sldId="903"/>
            <ac:spMk id="26626" creationId="{6ED2BB1E-F2E7-1639-9418-6C2D750EC6EA}"/>
          </ac:spMkLst>
        </pc:spChg>
      </pc:sldChg>
      <pc:sldChg chg="delSp">
        <pc:chgData name="Qu, Chengyi" userId="9f02c3db-5b00-4063-9ad4-7cdd84fdd2bb" providerId="ADAL" clId="{F8FF537E-3FA4-425A-8CC6-8B253AE02F38}" dt="2024-03-17T01:46:47.891" v="85" actId="478"/>
        <pc:sldMkLst>
          <pc:docMk/>
          <pc:sldMk cId="0" sldId="904"/>
        </pc:sldMkLst>
        <pc:spChg chg="del">
          <ac:chgData name="Qu, Chengyi" userId="9f02c3db-5b00-4063-9ad4-7cdd84fdd2bb" providerId="ADAL" clId="{F8FF537E-3FA4-425A-8CC6-8B253AE02F38}" dt="2024-03-17T01:46:47.891" v="85" actId="478"/>
          <ac:spMkLst>
            <pc:docMk/>
            <pc:sldMk cId="0" sldId="904"/>
            <ac:spMk id="28674" creationId="{C176ADB5-9F0A-327F-0DA9-096CE1F41032}"/>
          </ac:spMkLst>
        </pc:spChg>
      </pc:sldChg>
      <pc:sldChg chg="delSp modSp mod">
        <pc:chgData name="Qu, Chengyi" userId="9f02c3db-5b00-4063-9ad4-7cdd84fdd2bb" providerId="ADAL" clId="{F8FF537E-3FA4-425A-8CC6-8B253AE02F38}" dt="2024-03-17T01:46:51.859" v="86" actId="478"/>
        <pc:sldMkLst>
          <pc:docMk/>
          <pc:sldMk cId="0" sldId="905"/>
        </pc:sldMkLst>
        <pc:spChg chg="del">
          <ac:chgData name="Qu, Chengyi" userId="9f02c3db-5b00-4063-9ad4-7cdd84fdd2bb" providerId="ADAL" clId="{F8FF537E-3FA4-425A-8CC6-8B253AE02F38}" dt="2024-03-17T01:46:51.859" v="86" actId="478"/>
          <ac:spMkLst>
            <pc:docMk/>
            <pc:sldMk cId="0" sldId="905"/>
            <ac:spMk id="30722" creationId="{812C496D-3431-2654-498F-A364A8B271DA}"/>
          </ac:spMkLst>
        </pc:spChg>
        <pc:spChg chg="mod">
          <ac:chgData name="Qu, Chengyi" userId="9f02c3db-5b00-4063-9ad4-7cdd84fdd2bb" providerId="ADAL" clId="{F8FF537E-3FA4-425A-8CC6-8B253AE02F38}" dt="2024-03-17T01:45:13.934" v="62" actId="27636"/>
          <ac:spMkLst>
            <pc:docMk/>
            <pc:sldMk cId="0" sldId="905"/>
            <ac:spMk id="30724" creationId="{679113BD-E111-7AEF-CB9B-9D175B046271}"/>
          </ac:spMkLst>
        </pc:spChg>
      </pc:sldChg>
      <pc:sldChg chg="delSp modSp mod">
        <pc:chgData name="Qu, Chengyi" userId="9f02c3db-5b00-4063-9ad4-7cdd84fdd2bb" providerId="ADAL" clId="{F8FF537E-3FA4-425A-8CC6-8B253AE02F38}" dt="2024-03-17T01:47:00.751" v="89" actId="478"/>
        <pc:sldMkLst>
          <pc:docMk/>
          <pc:sldMk cId="0" sldId="906"/>
        </pc:sldMkLst>
        <pc:spChg chg="del">
          <ac:chgData name="Qu, Chengyi" userId="9f02c3db-5b00-4063-9ad4-7cdd84fdd2bb" providerId="ADAL" clId="{F8FF537E-3FA4-425A-8CC6-8B253AE02F38}" dt="2024-03-17T01:47:00.751" v="89" actId="478"/>
          <ac:spMkLst>
            <pc:docMk/>
            <pc:sldMk cId="0" sldId="906"/>
            <ac:spMk id="34818" creationId="{789E42EC-8E4F-754A-2C67-BD9C3D6ABC1A}"/>
          </ac:spMkLst>
        </pc:spChg>
        <pc:spChg chg="mod">
          <ac:chgData name="Qu, Chengyi" userId="9f02c3db-5b00-4063-9ad4-7cdd84fdd2bb" providerId="ADAL" clId="{F8FF537E-3FA4-425A-8CC6-8B253AE02F38}" dt="2024-03-17T01:45:13.934" v="63" actId="27636"/>
          <ac:spMkLst>
            <pc:docMk/>
            <pc:sldMk cId="0" sldId="906"/>
            <ac:spMk id="34820" creationId="{1F469DCD-61AF-511F-D7D3-C9DDBDBF186D}"/>
          </ac:spMkLst>
        </pc:spChg>
      </pc:sldChg>
      <pc:sldChg chg="add del">
        <pc:chgData name="Qu, Chengyi" userId="9f02c3db-5b00-4063-9ad4-7cdd84fdd2bb" providerId="ADAL" clId="{F8FF537E-3FA4-425A-8CC6-8B253AE02F38}" dt="2024-03-17T01:45:31.633" v="65"/>
        <pc:sldMkLst>
          <pc:docMk/>
          <pc:sldMk cId="222255032" sldId="907"/>
        </pc:sldMkLst>
      </pc:sldChg>
      <pc:sldChg chg="del">
        <pc:chgData name="Qu, Chengyi" userId="9f02c3db-5b00-4063-9ad4-7cdd84fdd2bb" providerId="ADAL" clId="{F8FF537E-3FA4-425A-8CC6-8B253AE02F38}" dt="2024-03-17T01:45:36.632" v="66"/>
        <pc:sldMkLst>
          <pc:docMk/>
          <pc:sldMk cId="1357359515" sldId="907"/>
        </pc:sldMkLst>
      </pc:sldChg>
      <pc:sldChg chg="modSp mod">
        <pc:chgData name="Qu, Chengyi" userId="9f02c3db-5b00-4063-9ad4-7cdd84fdd2bb" providerId="ADAL" clId="{F8FF537E-3FA4-425A-8CC6-8B253AE02F38}" dt="2024-03-17T01:45:45.427" v="67" actId="207"/>
        <pc:sldMkLst>
          <pc:docMk/>
          <pc:sldMk cId="2833186835" sldId="907"/>
        </pc:sldMkLst>
        <pc:spChg chg="mod">
          <ac:chgData name="Qu, Chengyi" userId="9f02c3db-5b00-4063-9ad4-7cdd84fdd2bb" providerId="ADAL" clId="{F8FF537E-3FA4-425A-8CC6-8B253AE02F38}" dt="2024-03-17T01:45:45.427" v="67" actId="207"/>
          <ac:spMkLst>
            <pc:docMk/>
            <pc:sldMk cId="2833186835" sldId="907"/>
            <ac:spMk id="5" creationId="{ACDB613D-D509-BE18-749F-9E8A5481C2FC}"/>
          </ac:spMkLst>
        </pc:spChg>
      </pc:sldChg>
      <pc:sldChg chg="del">
        <pc:chgData name="Qu, Chengyi" userId="9f02c3db-5b00-4063-9ad4-7cdd84fdd2bb" providerId="ADAL" clId="{F8FF537E-3FA4-425A-8CC6-8B253AE02F38}" dt="2024-03-17T01:16:41.112" v="7" actId="47"/>
        <pc:sldMkLst>
          <pc:docMk/>
          <pc:sldMk cId="4038715374" sldId="1255"/>
        </pc:sldMkLst>
      </pc:sldChg>
      <pc:sldChg chg="del">
        <pc:chgData name="Qu, Chengyi" userId="9f02c3db-5b00-4063-9ad4-7cdd84fdd2bb" providerId="ADAL" clId="{F8FF537E-3FA4-425A-8CC6-8B253AE02F38}" dt="2024-03-17T01:16:41.112" v="7" actId="47"/>
        <pc:sldMkLst>
          <pc:docMk/>
          <pc:sldMk cId="239755599" sldId="1256"/>
        </pc:sldMkLst>
      </pc:sldChg>
      <pc:sldChg chg="del">
        <pc:chgData name="Qu, Chengyi" userId="9f02c3db-5b00-4063-9ad4-7cdd84fdd2bb" providerId="ADAL" clId="{F8FF537E-3FA4-425A-8CC6-8B253AE02F38}" dt="2024-03-17T01:16:41.112" v="7" actId="47"/>
        <pc:sldMkLst>
          <pc:docMk/>
          <pc:sldMk cId="2120514358" sldId="1257"/>
        </pc:sldMkLst>
      </pc:sldChg>
      <pc:sldChg chg="del">
        <pc:chgData name="Qu, Chengyi" userId="9f02c3db-5b00-4063-9ad4-7cdd84fdd2bb" providerId="ADAL" clId="{F8FF537E-3FA4-425A-8CC6-8B253AE02F38}" dt="2024-03-17T01:16:41.112" v="7" actId="47"/>
        <pc:sldMkLst>
          <pc:docMk/>
          <pc:sldMk cId="919834031" sldId="1258"/>
        </pc:sldMkLst>
      </pc:sldChg>
      <pc:sldChg chg="del">
        <pc:chgData name="Qu, Chengyi" userId="9f02c3db-5b00-4063-9ad4-7cdd84fdd2bb" providerId="ADAL" clId="{F8FF537E-3FA4-425A-8CC6-8B253AE02F38}" dt="2024-03-17T01:16:41.112" v="7" actId="47"/>
        <pc:sldMkLst>
          <pc:docMk/>
          <pc:sldMk cId="2632825530" sldId="1259"/>
        </pc:sldMkLst>
      </pc:sldChg>
      <pc:sldChg chg="del">
        <pc:chgData name="Qu, Chengyi" userId="9f02c3db-5b00-4063-9ad4-7cdd84fdd2bb" providerId="ADAL" clId="{F8FF537E-3FA4-425A-8CC6-8B253AE02F38}" dt="2024-03-17T01:16:41.112" v="7" actId="47"/>
        <pc:sldMkLst>
          <pc:docMk/>
          <pc:sldMk cId="3745870871" sldId="1260"/>
        </pc:sldMkLst>
      </pc:sldChg>
      <pc:sldMasterChg chg="del delSldLayout">
        <pc:chgData name="Qu, Chengyi" userId="9f02c3db-5b00-4063-9ad4-7cdd84fdd2bb" providerId="ADAL" clId="{F8FF537E-3FA4-425A-8CC6-8B253AE02F38}" dt="2024-03-17T01:16:41.112" v="7" actId="47"/>
        <pc:sldMasterMkLst>
          <pc:docMk/>
          <pc:sldMasterMk cId="816407230" sldId="2147483667"/>
        </pc:sldMasterMkLst>
        <pc:sldLayoutChg chg="del">
          <pc:chgData name="Qu, Chengyi" userId="9f02c3db-5b00-4063-9ad4-7cdd84fdd2bb" providerId="ADAL" clId="{F8FF537E-3FA4-425A-8CC6-8B253AE02F38}" dt="2024-03-17T01:16:41.112" v="7" actId="47"/>
          <pc:sldLayoutMkLst>
            <pc:docMk/>
            <pc:sldMasterMk cId="816407230" sldId="2147483667"/>
            <pc:sldLayoutMk cId="1478954547" sldId="2147483668"/>
          </pc:sldLayoutMkLst>
        </pc:sldLayoutChg>
        <pc:sldLayoutChg chg="del">
          <pc:chgData name="Qu, Chengyi" userId="9f02c3db-5b00-4063-9ad4-7cdd84fdd2bb" providerId="ADAL" clId="{F8FF537E-3FA4-425A-8CC6-8B253AE02F38}" dt="2024-03-17T01:16:41.112" v="7" actId="47"/>
          <pc:sldLayoutMkLst>
            <pc:docMk/>
            <pc:sldMasterMk cId="816407230" sldId="2147483667"/>
            <pc:sldLayoutMk cId="2802328541" sldId="2147483669"/>
          </pc:sldLayoutMkLst>
        </pc:sldLayoutChg>
        <pc:sldLayoutChg chg="del">
          <pc:chgData name="Qu, Chengyi" userId="9f02c3db-5b00-4063-9ad4-7cdd84fdd2bb" providerId="ADAL" clId="{F8FF537E-3FA4-425A-8CC6-8B253AE02F38}" dt="2024-03-17T01:16:41.112" v="7" actId="47"/>
          <pc:sldLayoutMkLst>
            <pc:docMk/>
            <pc:sldMasterMk cId="816407230" sldId="2147483667"/>
            <pc:sldLayoutMk cId="825140372" sldId="2147483670"/>
          </pc:sldLayoutMkLst>
        </pc:sldLayoutChg>
        <pc:sldLayoutChg chg="del">
          <pc:chgData name="Qu, Chengyi" userId="9f02c3db-5b00-4063-9ad4-7cdd84fdd2bb" providerId="ADAL" clId="{F8FF537E-3FA4-425A-8CC6-8B253AE02F38}" dt="2024-03-17T01:16:41.112" v="7" actId="47"/>
          <pc:sldLayoutMkLst>
            <pc:docMk/>
            <pc:sldMasterMk cId="816407230" sldId="2147483667"/>
            <pc:sldLayoutMk cId="4177523922" sldId="2147483671"/>
          </pc:sldLayoutMkLst>
        </pc:sldLayoutChg>
        <pc:sldLayoutChg chg="del">
          <pc:chgData name="Qu, Chengyi" userId="9f02c3db-5b00-4063-9ad4-7cdd84fdd2bb" providerId="ADAL" clId="{F8FF537E-3FA4-425A-8CC6-8B253AE02F38}" dt="2024-03-17T01:16:41.112" v="7" actId="47"/>
          <pc:sldLayoutMkLst>
            <pc:docMk/>
            <pc:sldMasterMk cId="816407230" sldId="2147483667"/>
            <pc:sldLayoutMk cId="771864" sldId="2147483672"/>
          </pc:sldLayoutMkLst>
        </pc:sldLayoutChg>
        <pc:sldLayoutChg chg="del">
          <pc:chgData name="Qu, Chengyi" userId="9f02c3db-5b00-4063-9ad4-7cdd84fdd2bb" providerId="ADAL" clId="{F8FF537E-3FA4-425A-8CC6-8B253AE02F38}" dt="2024-03-17T01:16:41.112" v="7" actId="47"/>
          <pc:sldLayoutMkLst>
            <pc:docMk/>
            <pc:sldMasterMk cId="816407230" sldId="2147483667"/>
            <pc:sldLayoutMk cId="2710111665" sldId="2147483673"/>
          </pc:sldLayoutMkLst>
        </pc:sldLayoutChg>
        <pc:sldLayoutChg chg="del">
          <pc:chgData name="Qu, Chengyi" userId="9f02c3db-5b00-4063-9ad4-7cdd84fdd2bb" providerId="ADAL" clId="{F8FF537E-3FA4-425A-8CC6-8B253AE02F38}" dt="2024-03-17T01:16:41.112" v="7" actId="47"/>
          <pc:sldLayoutMkLst>
            <pc:docMk/>
            <pc:sldMasterMk cId="816407230" sldId="2147483667"/>
            <pc:sldLayoutMk cId="3944089362" sldId="2147483674"/>
          </pc:sldLayoutMkLst>
        </pc:sldLayoutChg>
        <pc:sldLayoutChg chg="del">
          <pc:chgData name="Qu, Chengyi" userId="9f02c3db-5b00-4063-9ad4-7cdd84fdd2bb" providerId="ADAL" clId="{F8FF537E-3FA4-425A-8CC6-8B253AE02F38}" dt="2024-03-17T01:16:41.112" v="7" actId="47"/>
          <pc:sldLayoutMkLst>
            <pc:docMk/>
            <pc:sldMasterMk cId="816407230" sldId="2147483667"/>
            <pc:sldLayoutMk cId="1166321837" sldId="2147483675"/>
          </pc:sldLayoutMkLst>
        </pc:sldLayoutChg>
        <pc:sldLayoutChg chg="del">
          <pc:chgData name="Qu, Chengyi" userId="9f02c3db-5b00-4063-9ad4-7cdd84fdd2bb" providerId="ADAL" clId="{F8FF537E-3FA4-425A-8CC6-8B253AE02F38}" dt="2024-03-17T01:16:41.112" v="7" actId="47"/>
          <pc:sldLayoutMkLst>
            <pc:docMk/>
            <pc:sldMasterMk cId="816407230" sldId="2147483667"/>
            <pc:sldLayoutMk cId="1062298521" sldId="2147483676"/>
          </pc:sldLayoutMkLst>
        </pc:sldLayoutChg>
        <pc:sldLayoutChg chg="del">
          <pc:chgData name="Qu, Chengyi" userId="9f02c3db-5b00-4063-9ad4-7cdd84fdd2bb" providerId="ADAL" clId="{F8FF537E-3FA4-425A-8CC6-8B253AE02F38}" dt="2024-03-17T01:16:41.112" v="7" actId="47"/>
          <pc:sldLayoutMkLst>
            <pc:docMk/>
            <pc:sldMasterMk cId="816407230" sldId="2147483667"/>
            <pc:sldLayoutMk cId="3792717422" sldId="2147483677"/>
          </pc:sldLayoutMkLst>
        </pc:sldLayoutChg>
        <pc:sldLayoutChg chg="del">
          <pc:chgData name="Qu, Chengyi" userId="9f02c3db-5b00-4063-9ad4-7cdd84fdd2bb" providerId="ADAL" clId="{F8FF537E-3FA4-425A-8CC6-8B253AE02F38}" dt="2024-03-17T01:16:41.112" v="7" actId="47"/>
          <pc:sldLayoutMkLst>
            <pc:docMk/>
            <pc:sldMasterMk cId="816407230" sldId="2147483667"/>
            <pc:sldLayoutMk cId="764764108" sldId="2147483678"/>
          </pc:sldLayoutMkLst>
        </pc:sldLayoutChg>
      </pc:sldMasterChg>
      <pc:sldMasterChg chg="del delSldLayout">
        <pc:chgData name="Qu, Chengyi" userId="9f02c3db-5b00-4063-9ad4-7cdd84fdd2bb" providerId="ADAL" clId="{F8FF537E-3FA4-425A-8CC6-8B253AE02F38}" dt="2024-03-17T01:36:16.100" v="41" actId="47"/>
        <pc:sldMasterMkLst>
          <pc:docMk/>
          <pc:sldMasterMk cId="2756400662" sldId="2147483667"/>
        </pc:sldMasterMkLst>
        <pc:sldLayoutChg chg="del">
          <pc:chgData name="Qu, Chengyi" userId="9f02c3db-5b00-4063-9ad4-7cdd84fdd2bb" providerId="ADAL" clId="{F8FF537E-3FA4-425A-8CC6-8B253AE02F38}" dt="2024-03-17T01:36:16.100" v="41" actId="47"/>
          <pc:sldLayoutMkLst>
            <pc:docMk/>
            <pc:sldMasterMk cId="2756400662" sldId="2147483667"/>
            <pc:sldLayoutMk cId="3774905265" sldId="2147483668"/>
          </pc:sldLayoutMkLst>
        </pc:sldLayoutChg>
        <pc:sldLayoutChg chg="del">
          <pc:chgData name="Qu, Chengyi" userId="9f02c3db-5b00-4063-9ad4-7cdd84fdd2bb" providerId="ADAL" clId="{F8FF537E-3FA4-425A-8CC6-8B253AE02F38}" dt="2024-03-17T01:36:16.100" v="41" actId="47"/>
          <pc:sldLayoutMkLst>
            <pc:docMk/>
            <pc:sldMasterMk cId="2756400662" sldId="2147483667"/>
            <pc:sldLayoutMk cId="3930148857" sldId="2147483669"/>
          </pc:sldLayoutMkLst>
        </pc:sldLayoutChg>
        <pc:sldLayoutChg chg="del">
          <pc:chgData name="Qu, Chengyi" userId="9f02c3db-5b00-4063-9ad4-7cdd84fdd2bb" providerId="ADAL" clId="{F8FF537E-3FA4-425A-8CC6-8B253AE02F38}" dt="2024-03-17T01:36:16.100" v="41" actId="47"/>
          <pc:sldLayoutMkLst>
            <pc:docMk/>
            <pc:sldMasterMk cId="2756400662" sldId="2147483667"/>
            <pc:sldLayoutMk cId="1914597760" sldId="2147483670"/>
          </pc:sldLayoutMkLst>
        </pc:sldLayoutChg>
        <pc:sldLayoutChg chg="del">
          <pc:chgData name="Qu, Chengyi" userId="9f02c3db-5b00-4063-9ad4-7cdd84fdd2bb" providerId="ADAL" clId="{F8FF537E-3FA4-425A-8CC6-8B253AE02F38}" dt="2024-03-17T01:36:16.100" v="41" actId="47"/>
          <pc:sldLayoutMkLst>
            <pc:docMk/>
            <pc:sldMasterMk cId="2756400662" sldId="2147483667"/>
            <pc:sldLayoutMk cId="780730292" sldId="2147483671"/>
          </pc:sldLayoutMkLst>
        </pc:sldLayoutChg>
        <pc:sldLayoutChg chg="del">
          <pc:chgData name="Qu, Chengyi" userId="9f02c3db-5b00-4063-9ad4-7cdd84fdd2bb" providerId="ADAL" clId="{F8FF537E-3FA4-425A-8CC6-8B253AE02F38}" dt="2024-03-17T01:36:16.100" v="41" actId="47"/>
          <pc:sldLayoutMkLst>
            <pc:docMk/>
            <pc:sldMasterMk cId="2756400662" sldId="2147483667"/>
            <pc:sldLayoutMk cId="2637755153" sldId="2147483672"/>
          </pc:sldLayoutMkLst>
        </pc:sldLayoutChg>
        <pc:sldLayoutChg chg="del">
          <pc:chgData name="Qu, Chengyi" userId="9f02c3db-5b00-4063-9ad4-7cdd84fdd2bb" providerId="ADAL" clId="{F8FF537E-3FA4-425A-8CC6-8B253AE02F38}" dt="2024-03-17T01:36:16.100" v="41" actId="47"/>
          <pc:sldLayoutMkLst>
            <pc:docMk/>
            <pc:sldMasterMk cId="2756400662" sldId="2147483667"/>
            <pc:sldLayoutMk cId="3202706629" sldId="2147483673"/>
          </pc:sldLayoutMkLst>
        </pc:sldLayoutChg>
        <pc:sldLayoutChg chg="del">
          <pc:chgData name="Qu, Chengyi" userId="9f02c3db-5b00-4063-9ad4-7cdd84fdd2bb" providerId="ADAL" clId="{F8FF537E-3FA4-425A-8CC6-8B253AE02F38}" dt="2024-03-17T01:36:16.100" v="41" actId="47"/>
          <pc:sldLayoutMkLst>
            <pc:docMk/>
            <pc:sldMasterMk cId="2756400662" sldId="2147483667"/>
            <pc:sldLayoutMk cId="1546838111" sldId="2147483674"/>
          </pc:sldLayoutMkLst>
        </pc:sldLayoutChg>
        <pc:sldLayoutChg chg="del">
          <pc:chgData name="Qu, Chengyi" userId="9f02c3db-5b00-4063-9ad4-7cdd84fdd2bb" providerId="ADAL" clId="{F8FF537E-3FA4-425A-8CC6-8B253AE02F38}" dt="2024-03-17T01:36:16.100" v="41" actId="47"/>
          <pc:sldLayoutMkLst>
            <pc:docMk/>
            <pc:sldMasterMk cId="2756400662" sldId="2147483667"/>
            <pc:sldLayoutMk cId="2035425489" sldId="2147483675"/>
          </pc:sldLayoutMkLst>
        </pc:sldLayoutChg>
        <pc:sldLayoutChg chg="del">
          <pc:chgData name="Qu, Chengyi" userId="9f02c3db-5b00-4063-9ad4-7cdd84fdd2bb" providerId="ADAL" clId="{F8FF537E-3FA4-425A-8CC6-8B253AE02F38}" dt="2024-03-17T01:36:16.100" v="41" actId="47"/>
          <pc:sldLayoutMkLst>
            <pc:docMk/>
            <pc:sldMasterMk cId="2756400662" sldId="2147483667"/>
            <pc:sldLayoutMk cId="882700031" sldId="2147483676"/>
          </pc:sldLayoutMkLst>
        </pc:sldLayoutChg>
        <pc:sldLayoutChg chg="del">
          <pc:chgData name="Qu, Chengyi" userId="9f02c3db-5b00-4063-9ad4-7cdd84fdd2bb" providerId="ADAL" clId="{F8FF537E-3FA4-425A-8CC6-8B253AE02F38}" dt="2024-03-17T01:36:16.100" v="41" actId="47"/>
          <pc:sldLayoutMkLst>
            <pc:docMk/>
            <pc:sldMasterMk cId="2756400662" sldId="2147483667"/>
            <pc:sldLayoutMk cId="3985012986" sldId="2147483677"/>
          </pc:sldLayoutMkLst>
        </pc:sldLayoutChg>
        <pc:sldLayoutChg chg="del">
          <pc:chgData name="Qu, Chengyi" userId="9f02c3db-5b00-4063-9ad4-7cdd84fdd2bb" providerId="ADAL" clId="{F8FF537E-3FA4-425A-8CC6-8B253AE02F38}" dt="2024-03-17T01:36:16.100" v="41" actId="47"/>
          <pc:sldLayoutMkLst>
            <pc:docMk/>
            <pc:sldMasterMk cId="2756400662" sldId="2147483667"/>
            <pc:sldLayoutMk cId="1912766187" sldId="2147483678"/>
          </pc:sldLayoutMkLst>
        </pc:sldLayoutChg>
      </pc:sldMasterChg>
      <pc:sldMasterChg chg="del delSldLayout">
        <pc:chgData name="Qu, Chengyi" userId="9f02c3db-5b00-4063-9ad4-7cdd84fdd2bb" providerId="ADAL" clId="{F8FF537E-3FA4-425A-8CC6-8B253AE02F38}" dt="2024-03-17T01:16:41.112" v="7" actId="47"/>
        <pc:sldMasterMkLst>
          <pc:docMk/>
          <pc:sldMasterMk cId="285659993" sldId="2147483679"/>
        </pc:sldMasterMkLst>
        <pc:sldLayoutChg chg="del">
          <pc:chgData name="Qu, Chengyi" userId="9f02c3db-5b00-4063-9ad4-7cdd84fdd2bb" providerId="ADAL" clId="{F8FF537E-3FA4-425A-8CC6-8B253AE02F38}" dt="2024-03-17T01:16:41.112" v="7" actId="47"/>
          <pc:sldLayoutMkLst>
            <pc:docMk/>
            <pc:sldMasterMk cId="285659993" sldId="2147483679"/>
            <pc:sldLayoutMk cId="2842456320" sldId="2147483680"/>
          </pc:sldLayoutMkLst>
        </pc:sldLayoutChg>
        <pc:sldLayoutChg chg="del">
          <pc:chgData name="Qu, Chengyi" userId="9f02c3db-5b00-4063-9ad4-7cdd84fdd2bb" providerId="ADAL" clId="{F8FF537E-3FA4-425A-8CC6-8B253AE02F38}" dt="2024-03-17T01:16:41.112" v="7" actId="47"/>
          <pc:sldLayoutMkLst>
            <pc:docMk/>
            <pc:sldMasterMk cId="285659993" sldId="2147483679"/>
            <pc:sldLayoutMk cId="1457017757" sldId="2147483681"/>
          </pc:sldLayoutMkLst>
        </pc:sldLayoutChg>
        <pc:sldLayoutChg chg="del">
          <pc:chgData name="Qu, Chengyi" userId="9f02c3db-5b00-4063-9ad4-7cdd84fdd2bb" providerId="ADAL" clId="{F8FF537E-3FA4-425A-8CC6-8B253AE02F38}" dt="2024-03-17T01:16:41.112" v="7" actId="47"/>
          <pc:sldLayoutMkLst>
            <pc:docMk/>
            <pc:sldMasterMk cId="285659993" sldId="2147483679"/>
            <pc:sldLayoutMk cId="2086968319" sldId="2147483682"/>
          </pc:sldLayoutMkLst>
        </pc:sldLayoutChg>
        <pc:sldLayoutChg chg="del">
          <pc:chgData name="Qu, Chengyi" userId="9f02c3db-5b00-4063-9ad4-7cdd84fdd2bb" providerId="ADAL" clId="{F8FF537E-3FA4-425A-8CC6-8B253AE02F38}" dt="2024-03-17T01:16:41.112" v="7" actId="47"/>
          <pc:sldLayoutMkLst>
            <pc:docMk/>
            <pc:sldMasterMk cId="285659993" sldId="2147483679"/>
            <pc:sldLayoutMk cId="1708509305" sldId="2147483683"/>
          </pc:sldLayoutMkLst>
        </pc:sldLayoutChg>
        <pc:sldLayoutChg chg="del">
          <pc:chgData name="Qu, Chengyi" userId="9f02c3db-5b00-4063-9ad4-7cdd84fdd2bb" providerId="ADAL" clId="{F8FF537E-3FA4-425A-8CC6-8B253AE02F38}" dt="2024-03-17T01:16:41.112" v="7" actId="47"/>
          <pc:sldLayoutMkLst>
            <pc:docMk/>
            <pc:sldMasterMk cId="285659993" sldId="2147483679"/>
            <pc:sldLayoutMk cId="497337308" sldId="2147483684"/>
          </pc:sldLayoutMkLst>
        </pc:sldLayoutChg>
        <pc:sldLayoutChg chg="del">
          <pc:chgData name="Qu, Chengyi" userId="9f02c3db-5b00-4063-9ad4-7cdd84fdd2bb" providerId="ADAL" clId="{F8FF537E-3FA4-425A-8CC6-8B253AE02F38}" dt="2024-03-17T01:16:41.112" v="7" actId="47"/>
          <pc:sldLayoutMkLst>
            <pc:docMk/>
            <pc:sldMasterMk cId="285659993" sldId="2147483679"/>
            <pc:sldLayoutMk cId="770178683" sldId="2147483685"/>
          </pc:sldLayoutMkLst>
        </pc:sldLayoutChg>
        <pc:sldLayoutChg chg="del">
          <pc:chgData name="Qu, Chengyi" userId="9f02c3db-5b00-4063-9ad4-7cdd84fdd2bb" providerId="ADAL" clId="{F8FF537E-3FA4-425A-8CC6-8B253AE02F38}" dt="2024-03-17T01:16:41.112" v="7" actId="47"/>
          <pc:sldLayoutMkLst>
            <pc:docMk/>
            <pc:sldMasterMk cId="285659993" sldId="2147483679"/>
            <pc:sldLayoutMk cId="3911091063" sldId="2147483686"/>
          </pc:sldLayoutMkLst>
        </pc:sldLayoutChg>
        <pc:sldLayoutChg chg="del">
          <pc:chgData name="Qu, Chengyi" userId="9f02c3db-5b00-4063-9ad4-7cdd84fdd2bb" providerId="ADAL" clId="{F8FF537E-3FA4-425A-8CC6-8B253AE02F38}" dt="2024-03-17T01:16:41.112" v="7" actId="47"/>
          <pc:sldLayoutMkLst>
            <pc:docMk/>
            <pc:sldMasterMk cId="285659993" sldId="2147483679"/>
            <pc:sldLayoutMk cId="1094673248" sldId="2147483687"/>
          </pc:sldLayoutMkLst>
        </pc:sldLayoutChg>
        <pc:sldLayoutChg chg="del">
          <pc:chgData name="Qu, Chengyi" userId="9f02c3db-5b00-4063-9ad4-7cdd84fdd2bb" providerId="ADAL" clId="{F8FF537E-3FA4-425A-8CC6-8B253AE02F38}" dt="2024-03-17T01:16:41.112" v="7" actId="47"/>
          <pc:sldLayoutMkLst>
            <pc:docMk/>
            <pc:sldMasterMk cId="285659993" sldId="2147483679"/>
            <pc:sldLayoutMk cId="2206353706" sldId="2147483688"/>
          </pc:sldLayoutMkLst>
        </pc:sldLayoutChg>
        <pc:sldLayoutChg chg="del">
          <pc:chgData name="Qu, Chengyi" userId="9f02c3db-5b00-4063-9ad4-7cdd84fdd2bb" providerId="ADAL" clId="{F8FF537E-3FA4-425A-8CC6-8B253AE02F38}" dt="2024-03-17T01:16:41.112" v="7" actId="47"/>
          <pc:sldLayoutMkLst>
            <pc:docMk/>
            <pc:sldMasterMk cId="285659993" sldId="2147483679"/>
            <pc:sldLayoutMk cId="2570034858" sldId="2147483689"/>
          </pc:sldLayoutMkLst>
        </pc:sldLayoutChg>
        <pc:sldLayoutChg chg="del">
          <pc:chgData name="Qu, Chengyi" userId="9f02c3db-5b00-4063-9ad4-7cdd84fdd2bb" providerId="ADAL" clId="{F8FF537E-3FA4-425A-8CC6-8B253AE02F38}" dt="2024-03-17T01:16:41.112" v="7" actId="47"/>
          <pc:sldLayoutMkLst>
            <pc:docMk/>
            <pc:sldMasterMk cId="285659993" sldId="2147483679"/>
            <pc:sldLayoutMk cId="3766516897" sldId="2147483690"/>
          </pc:sldLayoutMkLst>
        </pc:sldLayoutChg>
        <pc:sldLayoutChg chg="del">
          <pc:chgData name="Qu, Chengyi" userId="9f02c3db-5b00-4063-9ad4-7cdd84fdd2bb" providerId="ADAL" clId="{F8FF537E-3FA4-425A-8CC6-8B253AE02F38}" dt="2024-03-17T01:16:41.112" v="7" actId="47"/>
          <pc:sldLayoutMkLst>
            <pc:docMk/>
            <pc:sldMasterMk cId="285659993" sldId="2147483679"/>
            <pc:sldLayoutMk cId="827356254" sldId="2147483691"/>
          </pc:sldLayoutMkLst>
        </pc:sldLayoutChg>
      </pc:sldMasterChg>
      <pc:sldMasterChg chg="del delSldLayout">
        <pc:chgData name="Qu, Chengyi" userId="9f02c3db-5b00-4063-9ad4-7cdd84fdd2bb" providerId="ADAL" clId="{F8FF537E-3FA4-425A-8CC6-8B253AE02F38}" dt="2024-03-17T01:16:41.112" v="7" actId="47"/>
        <pc:sldMasterMkLst>
          <pc:docMk/>
          <pc:sldMasterMk cId="739236253" sldId="2147483692"/>
        </pc:sldMasterMkLst>
        <pc:sldLayoutChg chg="del">
          <pc:chgData name="Qu, Chengyi" userId="9f02c3db-5b00-4063-9ad4-7cdd84fdd2bb" providerId="ADAL" clId="{F8FF537E-3FA4-425A-8CC6-8B253AE02F38}" dt="2024-03-17T01:16:41.112" v="7" actId="47"/>
          <pc:sldLayoutMkLst>
            <pc:docMk/>
            <pc:sldMasterMk cId="739236253" sldId="2147483692"/>
            <pc:sldLayoutMk cId="3916218876" sldId="2147483693"/>
          </pc:sldLayoutMkLst>
        </pc:sldLayoutChg>
        <pc:sldLayoutChg chg="del">
          <pc:chgData name="Qu, Chengyi" userId="9f02c3db-5b00-4063-9ad4-7cdd84fdd2bb" providerId="ADAL" clId="{F8FF537E-3FA4-425A-8CC6-8B253AE02F38}" dt="2024-03-17T01:16:41.112" v="7" actId="47"/>
          <pc:sldLayoutMkLst>
            <pc:docMk/>
            <pc:sldMasterMk cId="739236253" sldId="2147483692"/>
            <pc:sldLayoutMk cId="3568439253" sldId="2147483694"/>
          </pc:sldLayoutMkLst>
        </pc:sldLayoutChg>
        <pc:sldLayoutChg chg="del">
          <pc:chgData name="Qu, Chengyi" userId="9f02c3db-5b00-4063-9ad4-7cdd84fdd2bb" providerId="ADAL" clId="{F8FF537E-3FA4-425A-8CC6-8B253AE02F38}" dt="2024-03-17T01:16:41.112" v="7" actId="47"/>
          <pc:sldLayoutMkLst>
            <pc:docMk/>
            <pc:sldMasterMk cId="739236253" sldId="2147483692"/>
            <pc:sldLayoutMk cId="331496385" sldId="2147483695"/>
          </pc:sldLayoutMkLst>
        </pc:sldLayoutChg>
        <pc:sldLayoutChg chg="del">
          <pc:chgData name="Qu, Chengyi" userId="9f02c3db-5b00-4063-9ad4-7cdd84fdd2bb" providerId="ADAL" clId="{F8FF537E-3FA4-425A-8CC6-8B253AE02F38}" dt="2024-03-17T01:16:41.112" v="7" actId="47"/>
          <pc:sldLayoutMkLst>
            <pc:docMk/>
            <pc:sldMasterMk cId="739236253" sldId="2147483692"/>
            <pc:sldLayoutMk cId="974694476" sldId="2147483696"/>
          </pc:sldLayoutMkLst>
        </pc:sldLayoutChg>
        <pc:sldLayoutChg chg="del">
          <pc:chgData name="Qu, Chengyi" userId="9f02c3db-5b00-4063-9ad4-7cdd84fdd2bb" providerId="ADAL" clId="{F8FF537E-3FA4-425A-8CC6-8B253AE02F38}" dt="2024-03-17T01:16:41.112" v="7" actId="47"/>
          <pc:sldLayoutMkLst>
            <pc:docMk/>
            <pc:sldMasterMk cId="739236253" sldId="2147483692"/>
            <pc:sldLayoutMk cId="1112934890" sldId="2147483697"/>
          </pc:sldLayoutMkLst>
        </pc:sldLayoutChg>
        <pc:sldLayoutChg chg="del">
          <pc:chgData name="Qu, Chengyi" userId="9f02c3db-5b00-4063-9ad4-7cdd84fdd2bb" providerId="ADAL" clId="{F8FF537E-3FA4-425A-8CC6-8B253AE02F38}" dt="2024-03-17T01:16:41.112" v="7" actId="47"/>
          <pc:sldLayoutMkLst>
            <pc:docMk/>
            <pc:sldMasterMk cId="739236253" sldId="2147483692"/>
            <pc:sldLayoutMk cId="1250321267" sldId="2147483698"/>
          </pc:sldLayoutMkLst>
        </pc:sldLayoutChg>
        <pc:sldLayoutChg chg="del">
          <pc:chgData name="Qu, Chengyi" userId="9f02c3db-5b00-4063-9ad4-7cdd84fdd2bb" providerId="ADAL" clId="{F8FF537E-3FA4-425A-8CC6-8B253AE02F38}" dt="2024-03-17T01:16:41.112" v="7" actId="47"/>
          <pc:sldLayoutMkLst>
            <pc:docMk/>
            <pc:sldMasterMk cId="739236253" sldId="2147483692"/>
            <pc:sldLayoutMk cId="2355138482" sldId="2147483699"/>
          </pc:sldLayoutMkLst>
        </pc:sldLayoutChg>
        <pc:sldLayoutChg chg="del">
          <pc:chgData name="Qu, Chengyi" userId="9f02c3db-5b00-4063-9ad4-7cdd84fdd2bb" providerId="ADAL" clId="{F8FF537E-3FA4-425A-8CC6-8B253AE02F38}" dt="2024-03-17T01:16:41.112" v="7" actId="47"/>
          <pc:sldLayoutMkLst>
            <pc:docMk/>
            <pc:sldMasterMk cId="739236253" sldId="2147483692"/>
            <pc:sldLayoutMk cId="1310252774" sldId="2147483700"/>
          </pc:sldLayoutMkLst>
        </pc:sldLayoutChg>
        <pc:sldLayoutChg chg="del">
          <pc:chgData name="Qu, Chengyi" userId="9f02c3db-5b00-4063-9ad4-7cdd84fdd2bb" providerId="ADAL" clId="{F8FF537E-3FA4-425A-8CC6-8B253AE02F38}" dt="2024-03-17T01:16:41.112" v="7" actId="47"/>
          <pc:sldLayoutMkLst>
            <pc:docMk/>
            <pc:sldMasterMk cId="739236253" sldId="2147483692"/>
            <pc:sldLayoutMk cId="4246126308" sldId="2147483701"/>
          </pc:sldLayoutMkLst>
        </pc:sldLayoutChg>
        <pc:sldLayoutChg chg="del">
          <pc:chgData name="Qu, Chengyi" userId="9f02c3db-5b00-4063-9ad4-7cdd84fdd2bb" providerId="ADAL" clId="{F8FF537E-3FA4-425A-8CC6-8B253AE02F38}" dt="2024-03-17T01:16:41.112" v="7" actId="47"/>
          <pc:sldLayoutMkLst>
            <pc:docMk/>
            <pc:sldMasterMk cId="739236253" sldId="2147483692"/>
            <pc:sldLayoutMk cId="3007040105" sldId="2147483702"/>
          </pc:sldLayoutMkLst>
        </pc:sldLayoutChg>
        <pc:sldLayoutChg chg="del">
          <pc:chgData name="Qu, Chengyi" userId="9f02c3db-5b00-4063-9ad4-7cdd84fdd2bb" providerId="ADAL" clId="{F8FF537E-3FA4-425A-8CC6-8B253AE02F38}" dt="2024-03-17T01:16:41.112" v="7" actId="47"/>
          <pc:sldLayoutMkLst>
            <pc:docMk/>
            <pc:sldMasterMk cId="739236253" sldId="2147483692"/>
            <pc:sldLayoutMk cId="775594334" sldId="2147483703"/>
          </pc:sldLayoutMkLst>
        </pc:sldLayoutChg>
      </pc:sldMasterChg>
    </pc:docChg>
  </pc:docChgLst>
  <pc:docChgLst>
    <pc:chgData name="Qu, Chengyi" userId="9f02c3db-5b00-4063-9ad4-7cdd84fdd2bb" providerId="ADAL" clId="{1F24A312-CE90-46DA-8B2A-8596C84ACAA4}"/>
    <pc:docChg chg="undo custSel addSld delSld modSld sldOrd">
      <pc:chgData name="Qu, Chengyi" userId="9f02c3db-5b00-4063-9ad4-7cdd84fdd2bb" providerId="ADAL" clId="{1F24A312-CE90-46DA-8B2A-8596C84ACAA4}" dt="2024-01-28T20:05:13.466" v="368" actId="20577"/>
      <pc:docMkLst>
        <pc:docMk/>
      </pc:docMkLst>
      <pc:sldChg chg="modSp add mod">
        <pc:chgData name="Qu, Chengyi" userId="9f02c3db-5b00-4063-9ad4-7cdd84fdd2bb" providerId="ADAL" clId="{1F24A312-CE90-46DA-8B2A-8596C84ACAA4}" dt="2024-01-28T20:05:13.466" v="368" actId="20577"/>
        <pc:sldMkLst>
          <pc:docMk/>
          <pc:sldMk cId="0" sldId="256"/>
        </pc:sldMkLst>
        <pc:spChg chg="mod">
          <ac:chgData name="Qu, Chengyi" userId="9f02c3db-5b00-4063-9ad4-7cdd84fdd2bb" providerId="ADAL" clId="{1F24A312-CE90-46DA-8B2A-8596C84ACAA4}" dt="2024-01-28T20:04:40.535" v="356" actId="20577"/>
          <ac:spMkLst>
            <pc:docMk/>
            <pc:sldMk cId="0" sldId="256"/>
            <ac:spMk id="2" creationId="{00000000-0000-0000-0000-000000000000}"/>
          </ac:spMkLst>
        </pc:spChg>
        <pc:spChg chg="mod">
          <ac:chgData name="Qu, Chengyi" userId="9f02c3db-5b00-4063-9ad4-7cdd84fdd2bb" providerId="ADAL" clId="{1F24A312-CE90-46DA-8B2A-8596C84ACAA4}" dt="2024-01-28T20:05:13.466" v="368" actId="20577"/>
          <ac:spMkLst>
            <pc:docMk/>
            <pc:sldMk cId="0" sldId="256"/>
            <ac:spMk id="3" creationId="{A87E1879-0069-B243-8147-9D593BC9507F}"/>
          </ac:spMkLst>
        </pc:spChg>
      </pc:sldChg>
      <pc:sldChg chg="del">
        <pc:chgData name="Qu, Chengyi" userId="9f02c3db-5b00-4063-9ad4-7cdd84fdd2bb" providerId="ADAL" clId="{1F24A312-CE90-46DA-8B2A-8596C84ACAA4}" dt="2024-01-27T02:55:56.805" v="0" actId="47"/>
        <pc:sldMkLst>
          <pc:docMk/>
          <pc:sldMk cId="1990146364" sldId="259"/>
        </pc:sldMkLst>
      </pc:sldChg>
      <pc:sldChg chg="del">
        <pc:chgData name="Qu, Chengyi" userId="9f02c3db-5b00-4063-9ad4-7cdd84fdd2bb" providerId="ADAL" clId="{1F24A312-CE90-46DA-8B2A-8596C84ACAA4}" dt="2024-01-27T02:55:56.805" v="0" actId="47"/>
        <pc:sldMkLst>
          <pc:docMk/>
          <pc:sldMk cId="4236835058" sldId="266"/>
        </pc:sldMkLst>
      </pc:sldChg>
      <pc:sldChg chg="del">
        <pc:chgData name="Qu, Chengyi" userId="9f02c3db-5b00-4063-9ad4-7cdd84fdd2bb" providerId="ADAL" clId="{1F24A312-CE90-46DA-8B2A-8596C84ACAA4}" dt="2024-01-27T02:55:56.805" v="0" actId="47"/>
        <pc:sldMkLst>
          <pc:docMk/>
          <pc:sldMk cId="2712866180" sldId="267"/>
        </pc:sldMkLst>
      </pc:sldChg>
      <pc:sldChg chg="del">
        <pc:chgData name="Qu, Chengyi" userId="9f02c3db-5b00-4063-9ad4-7cdd84fdd2bb" providerId="ADAL" clId="{1F24A312-CE90-46DA-8B2A-8596C84ACAA4}" dt="2024-01-27T02:55:56.805" v="0" actId="47"/>
        <pc:sldMkLst>
          <pc:docMk/>
          <pc:sldMk cId="1180261676" sldId="268"/>
        </pc:sldMkLst>
      </pc:sldChg>
      <pc:sldChg chg="add modNotes">
        <pc:chgData name="Qu, Chengyi" userId="9f02c3db-5b00-4063-9ad4-7cdd84fdd2bb" providerId="ADAL" clId="{1F24A312-CE90-46DA-8B2A-8596C84ACAA4}" dt="2024-01-28T02:48:57.700" v="29"/>
        <pc:sldMkLst>
          <pc:docMk/>
          <pc:sldMk cId="4285260508" sldId="272"/>
        </pc:sldMkLst>
      </pc:sldChg>
      <pc:sldChg chg="add modNotes">
        <pc:chgData name="Qu, Chengyi" userId="9f02c3db-5b00-4063-9ad4-7cdd84fdd2bb" providerId="ADAL" clId="{1F24A312-CE90-46DA-8B2A-8596C84ACAA4}" dt="2024-01-28T02:48:57.700" v="29"/>
        <pc:sldMkLst>
          <pc:docMk/>
          <pc:sldMk cId="1026168530" sldId="274"/>
        </pc:sldMkLst>
      </pc:sldChg>
      <pc:sldChg chg="add modNotesTx">
        <pc:chgData name="Qu, Chengyi" userId="9f02c3db-5b00-4063-9ad4-7cdd84fdd2bb" providerId="ADAL" clId="{1F24A312-CE90-46DA-8B2A-8596C84ACAA4}" dt="2024-01-28T01:38:20.927" v="6"/>
        <pc:sldMkLst>
          <pc:docMk/>
          <pc:sldMk cId="1305972062" sldId="275"/>
        </pc:sldMkLst>
      </pc:sldChg>
      <pc:sldChg chg="add modNotes">
        <pc:chgData name="Qu, Chengyi" userId="9f02c3db-5b00-4063-9ad4-7cdd84fdd2bb" providerId="ADAL" clId="{1F24A312-CE90-46DA-8B2A-8596C84ACAA4}" dt="2024-01-28T02:48:57.700" v="29"/>
        <pc:sldMkLst>
          <pc:docMk/>
          <pc:sldMk cId="2242056526" sldId="276"/>
        </pc:sldMkLst>
      </pc:sldChg>
      <pc:sldChg chg="modSp add mod">
        <pc:chgData name="Qu, Chengyi" userId="9f02c3db-5b00-4063-9ad4-7cdd84fdd2bb" providerId="ADAL" clId="{1F24A312-CE90-46DA-8B2A-8596C84ACAA4}" dt="2024-01-28T01:39:04.731" v="8" actId="14100"/>
        <pc:sldMkLst>
          <pc:docMk/>
          <pc:sldMk cId="1552594960" sldId="279"/>
        </pc:sldMkLst>
        <pc:spChg chg="mod">
          <ac:chgData name="Qu, Chengyi" userId="9f02c3db-5b00-4063-9ad4-7cdd84fdd2bb" providerId="ADAL" clId="{1F24A312-CE90-46DA-8B2A-8596C84ACAA4}" dt="2024-01-28T01:39:04.731" v="8" actId="14100"/>
          <ac:spMkLst>
            <pc:docMk/>
            <pc:sldMk cId="1552594960" sldId="279"/>
            <ac:spMk id="214" creationId="{00000000-0000-0000-0000-000000000000}"/>
          </ac:spMkLst>
        </pc:spChg>
      </pc:sldChg>
      <pc:sldChg chg="add modNotes">
        <pc:chgData name="Qu, Chengyi" userId="9f02c3db-5b00-4063-9ad4-7cdd84fdd2bb" providerId="ADAL" clId="{1F24A312-CE90-46DA-8B2A-8596C84ACAA4}" dt="2024-01-28T02:48:57.700" v="29"/>
        <pc:sldMkLst>
          <pc:docMk/>
          <pc:sldMk cId="1989998856" sldId="280"/>
        </pc:sldMkLst>
      </pc:sldChg>
      <pc:sldChg chg="addSp modSp add mod">
        <pc:chgData name="Qu, Chengyi" userId="9f02c3db-5b00-4063-9ad4-7cdd84fdd2bb" providerId="ADAL" clId="{1F24A312-CE90-46DA-8B2A-8596C84ACAA4}" dt="2024-01-28T01:48:33.608" v="26" actId="1076"/>
        <pc:sldMkLst>
          <pc:docMk/>
          <pc:sldMk cId="2246992091" sldId="281"/>
        </pc:sldMkLst>
        <pc:spChg chg="add mod">
          <ac:chgData name="Qu, Chengyi" userId="9f02c3db-5b00-4063-9ad4-7cdd84fdd2bb" providerId="ADAL" clId="{1F24A312-CE90-46DA-8B2A-8596C84ACAA4}" dt="2024-01-28T01:48:33.608" v="26" actId="1076"/>
          <ac:spMkLst>
            <pc:docMk/>
            <pc:sldMk cId="2246992091" sldId="281"/>
            <ac:spMk id="3" creationId="{B85A8256-A93A-6161-292C-51B2BF2C0141}"/>
          </ac:spMkLst>
        </pc:spChg>
        <pc:spChg chg="mod">
          <ac:chgData name="Qu, Chengyi" userId="9f02c3db-5b00-4063-9ad4-7cdd84fdd2bb" providerId="ADAL" clId="{1F24A312-CE90-46DA-8B2A-8596C84ACAA4}" dt="2024-01-28T01:48:00.137" v="10" actId="1076"/>
          <ac:spMkLst>
            <pc:docMk/>
            <pc:sldMk cId="2246992091" sldId="281"/>
            <ac:spMk id="227" creationId="{00000000-0000-0000-0000-000000000000}"/>
          </ac:spMkLst>
        </pc:spChg>
        <pc:picChg chg="mod">
          <ac:chgData name="Qu, Chengyi" userId="9f02c3db-5b00-4063-9ad4-7cdd84fdd2bb" providerId="ADAL" clId="{1F24A312-CE90-46DA-8B2A-8596C84ACAA4}" dt="2024-01-28T01:48:00.137" v="10" actId="1076"/>
          <ac:picMkLst>
            <pc:docMk/>
            <pc:sldMk cId="2246992091" sldId="281"/>
            <ac:picMk id="228" creationId="{00000000-0000-0000-0000-000000000000}"/>
          </ac:picMkLst>
        </pc:picChg>
      </pc:sldChg>
      <pc:sldChg chg="add del modNotes">
        <pc:chgData name="Qu, Chengyi" userId="9f02c3db-5b00-4063-9ad4-7cdd84fdd2bb" providerId="ADAL" clId="{1F24A312-CE90-46DA-8B2A-8596C84ACAA4}" dt="2024-01-28T03:32:53.811" v="315" actId="47"/>
        <pc:sldMkLst>
          <pc:docMk/>
          <pc:sldMk cId="1276839199" sldId="287"/>
        </pc:sldMkLst>
      </pc:sldChg>
      <pc:sldChg chg="add">
        <pc:chgData name="Qu, Chengyi" userId="9f02c3db-5b00-4063-9ad4-7cdd84fdd2bb" providerId="ADAL" clId="{1F24A312-CE90-46DA-8B2A-8596C84ACAA4}" dt="2024-01-28T03:17:44.957" v="290"/>
        <pc:sldMkLst>
          <pc:docMk/>
          <pc:sldMk cId="1350622502" sldId="302"/>
        </pc:sldMkLst>
      </pc:sldChg>
      <pc:sldChg chg="del">
        <pc:chgData name="Qu, Chengyi" userId="9f02c3db-5b00-4063-9ad4-7cdd84fdd2bb" providerId="ADAL" clId="{1F24A312-CE90-46DA-8B2A-8596C84ACAA4}" dt="2024-01-27T02:55:56.805" v="0" actId="47"/>
        <pc:sldMkLst>
          <pc:docMk/>
          <pc:sldMk cId="3696353953" sldId="303"/>
        </pc:sldMkLst>
      </pc:sldChg>
      <pc:sldChg chg="del">
        <pc:chgData name="Qu, Chengyi" userId="9f02c3db-5b00-4063-9ad4-7cdd84fdd2bb" providerId="ADAL" clId="{1F24A312-CE90-46DA-8B2A-8596C84ACAA4}" dt="2024-01-27T02:55:56.805" v="0" actId="47"/>
        <pc:sldMkLst>
          <pc:docMk/>
          <pc:sldMk cId="2713426596" sldId="304"/>
        </pc:sldMkLst>
      </pc:sldChg>
      <pc:sldChg chg="add del ord modNotes">
        <pc:chgData name="Qu, Chengyi" userId="9f02c3db-5b00-4063-9ad4-7cdd84fdd2bb" providerId="ADAL" clId="{1F24A312-CE90-46DA-8B2A-8596C84ACAA4}" dt="2024-01-28T02:53:16.825" v="262"/>
        <pc:sldMkLst>
          <pc:docMk/>
          <pc:sldMk cId="2387288212" sldId="305"/>
        </pc:sldMkLst>
      </pc:sldChg>
      <pc:sldChg chg="add del ord modNotes">
        <pc:chgData name="Qu, Chengyi" userId="9f02c3db-5b00-4063-9ad4-7cdd84fdd2bb" providerId="ADAL" clId="{1F24A312-CE90-46DA-8B2A-8596C84ACAA4}" dt="2024-01-28T02:53:16.825" v="262"/>
        <pc:sldMkLst>
          <pc:docMk/>
          <pc:sldMk cId="3887296429" sldId="306"/>
        </pc:sldMkLst>
      </pc:sldChg>
      <pc:sldChg chg="modSp add mod">
        <pc:chgData name="Qu, Chengyi" userId="9f02c3db-5b00-4063-9ad4-7cdd84fdd2bb" providerId="ADAL" clId="{1F24A312-CE90-46DA-8B2A-8596C84ACAA4}" dt="2024-01-28T03:36:39.075" v="327" actId="27636"/>
        <pc:sldMkLst>
          <pc:docMk/>
          <pc:sldMk cId="4081942817" sldId="309"/>
        </pc:sldMkLst>
        <pc:spChg chg="mod">
          <ac:chgData name="Qu, Chengyi" userId="9f02c3db-5b00-4063-9ad4-7cdd84fdd2bb" providerId="ADAL" clId="{1F24A312-CE90-46DA-8B2A-8596C84ACAA4}" dt="2024-01-28T03:36:39.075" v="327" actId="27636"/>
          <ac:spMkLst>
            <pc:docMk/>
            <pc:sldMk cId="4081942817" sldId="309"/>
            <ac:spMk id="3" creationId="{00000000-0000-0000-0000-000000000000}"/>
          </ac:spMkLst>
        </pc:spChg>
      </pc:sldChg>
      <pc:sldChg chg="add">
        <pc:chgData name="Qu, Chengyi" userId="9f02c3db-5b00-4063-9ad4-7cdd84fdd2bb" providerId="ADAL" clId="{1F24A312-CE90-46DA-8B2A-8596C84ACAA4}" dt="2024-01-28T03:29:43.463" v="291"/>
        <pc:sldMkLst>
          <pc:docMk/>
          <pc:sldMk cId="81497876" sldId="965"/>
        </pc:sldMkLst>
      </pc:sldChg>
      <pc:sldChg chg="add">
        <pc:chgData name="Qu, Chengyi" userId="9f02c3db-5b00-4063-9ad4-7cdd84fdd2bb" providerId="ADAL" clId="{1F24A312-CE90-46DA-8B2A-8596C84ACAA4}" dt="2024-01-28T03:29:43.463" v="291"/>
        <pc:sldMkLst>
          <pc:docMk/>
          <pc:sldMk cId="1391119021" sldId="966"/>
        </pc:sldMkLst>
      </pc:sldChg>
      <pc:sldChg chg="add">
        <pc:chgData name="Qu, Chengyi" userId="9f02c3db-5b00-4063-9ad4-7cdd84fdd2bb" providerId="ADAL" clId="{1F24A312-CE90-46DA-8B2A-8596C84ACAA4}" dt="2024-01-28T03:29:43.463" v="291"/>
        <pc:sldMkLst>
          <pc:docMk/>
          <pc:sldMk cId="438849163" sldId="967"/>
        </pc:sldMkLst>
      </pc:sldChg>
      <pc:sldChg chg="add">
        <pc:chgData name="Qu, Chengyi" userId="9f02c3db-5b00-4063-9ad4-7cdd84fdd2bb" providerId="ADAL" clId="{1F24A312-CE90-46DA-8B2A-8596C84ACAA4}" dt="2024-01-28T03:29:43.463" v="291"/>
        <pc:sldMkLst>
          <pc:docMk/>
          <pc:sldMk cId="3951012725" sldId="968"/>
        </pc:sldMkLst>
      </pc:sldChg>
      <pc:sldChg chg="add">
        <pc:chgData name="Qu, Chengyi" userId="9f02c3db-5b00-4063-9ad4-7cdd84fdd2bb" providerId="ADAL" clId="{1F24A312-CE90-46DA-8B2A-8596C84ACAA4}" dt="2024-01-28T03:29:43.463" v="291"/>
        <pc:sldMkLst>
          <pc:docMk/>
          <pc:sldMk cId="233124414" sldId="1007"/>
        </pc:sldMkLst>
      </pc:sldChg>
      <pc:sldChg chg="add">
        <pc:chgData name="Qu, Chengyi" userId="9f02c3db-5b00-4063-9ad4-7cdd84fdd2bb" providerId="ADAL" clId="{1F24A312-CE90-46DA-8B2A-8596C84ACAA4}" dt="2024-01-28T02:47:49.341" v="28"/>
        <pc:sldMkLst>
          <pc:docMk/>
          <pc:sldMk cId="2645911935" sldId="1083"/>
        </pc:sldMkLst>
      </pc:sldChg>
      <pc:sldChg chg="add">
        <pc:chgData name="Qu, Chengyi" userId="9f02c3db-5b00-4063-9ad4-7cdd84fdd2bb" providerId="ADAL" clId="{1F24A312-CE90-46DA-8B2A-8596C84ACAA4}" dt="2024-01-28T02:47:49.341" v="28"/>
        <pc:sldMkLst>
          <pc:docMk/>
          <pc:sldMk cId="147584997" sldId="1084"/>
        </pc:sldMkLst>
      </pc:sldChg>
      <pc:sldChg chg="add">
        <pc:chgData name="Qu, Chengyi" userId="9f02c3db-5b00-4063-9ad4-7cdd84fdd2bb" providerId="ADAL" clId="{1F24A312-CE90-46DA-8B2A-8596C84ACAA4}" dt="2024-01-28T02:47:49.341" v="28"/>
        <pc:sldMkLst>
          <pc:docMk/>
          <pc:sldMk cId="2680331947" sldId="1085"/>
        </pc:sldMkLst>
      </pc:sldChg>
      <pc:sldChg chg="add">
        <pc:chgData name="Qu, Chengyi" userId="9f02c3db-5b00-4063-9ad4-7cdd84fdd2bb" providerId="ADAL" clId="{1F24A312-CE90-46DA-8B2A-8596C84ACAA4}" dt="2024-01-28T02:47:49.341" v="28"/>
        <pc:sldMkLst>
          <pc:docMk/>
          <pc:sldMk cId="2696498074" sldId="1086"/>
        </pc:sldMkLst>
      </pc:sldChg>
      <pc:sldChg chg="modSp add mod">
        <pc:chgData name="Qu, Chengyi" userId="9f02c3db-5b00-4063-9ad4-7cdd84fdd2bb" providerId="ADAL" clId="{1F24A312-CE90-46DA-8B2A-8596C84ACAA4}" dt="2024-01-27T02:56:02.847" v="2" actId="207"/>
        <pc:sldMkLst>
          <pc:docMk/>
          <pc:sldMk cId="94232623" sldId="1257"/>
        </pc:sldMkLst>
        <pc:spChg chg="mod">
          <ac:chgData name="Qu, Chengyi" userId="9f02c3db-5b00-4063-9ad4-7cdd84fdd2bb" providerId="ADAL" clId="{1F24A312-CE90-46DA-8B2A-8596C84ACAA4}" dt="2024-01-27T02:56:02.847" v="2" actId="207"/>
          <ac:spMkLst>
            <pc:docMk/>
            <pc:sldMk cId="94232623" sldId="1257"/>
            <ac:spMk id="5" creationId="{9DA21398-CE95-4290-A860-E1477BCE3728}"/>
          </ac:spMkLst>
        </pc:spChg>
      </pc:sldChg>
      <pc:sldChg chg="modSp add mod">
        <pc:chgData name="Qu, Chengyi" userId="9f02c3db-5b00-4063-9ad4-7cdd84fdd2bb" providerId="ADAL" clId="{1F24A312-CE90-46DA-8B2A-8596C84ACAA4}" dt="2024-01-28T02:52:48.210" v="258" actId="2710"/>
        <pc:sldMkLst>
          <pc:docMk/>
          <pc:sldMk cId="2434809446" sldId="1258"/>
        </pc:sldMkLst>
        <pc:spChg chg="mod">
          <ac:chgData name="Qu, Chengyi" userId="9f02c3db-5b00-4063-9ad4-7cdd84fdd2bb" providerId="ADAL" clId="{1F24A312-CE90-46DA-8B2A-8596C84ACAA4}" dt="2024-01-28T02:52:48.210" v="258" actId="2710"/>
          <ac:spMkLst>
            <pc:docMk/>
            <pc:sldMk cId="2434809446" sldId="1258"/>
            <ac:spMk id="5" creationId="{9DA21398-CE95-4290-A860-E1477BCE3728}"/>
          </ac:spMkLst>
        </pc:spChg>
        <pc:spChg chg="mod">
          <ac:chgData name="Qu, Chengyi" userId="9f02c3db-5b00-4063-9ad4-7cdd84fdd2bb" providerId="ADAL" clId="{1F24A312-CE90-46DA-8B2A-8596C84ACAA4}" dt="2024-01-28T02:49:07.325" v="33" actId="20577"/>
          <ac:spMkLst>
            <pc:docMk/>
            <pc:sldMk cId="2434809446" sldId="1258"/>
            <ac:spMk id="7" creationId="{71758D06-223B-4ABB-B038-E5907DC0A6EF}"/>
          </ac:spMkLst>
        </pc:spChg>
      </pc:sldChg>
      <pc:sldChg chg="modSp add mod">
        <pc:chgData name="Qu, Chengyi" userId="9f02c3db-5b00-4063-9ad4-7cdd84fdd2bb" providerId="ADAL" clId="{1F24A312-CE90-46DA-8B2A-8596C84ACAA4}" dt="2024-01-28T02:53:05.701" v="260" actId="207"/>
        <pc:sldMkLst>
          <pc:docMk/>
          <pc:sldMk cId="2914323500" sldId="1259"/>
        </pc:sldMkLst>
        <pc:spChg chg="mod">
          <ac:chgData name="Qu, Chengyi" userId="9f02c3db-5b00-4063-9ad4-7cdd84fdd2bb" providerId="ADAL" clId="{1F24A312-CE90-46DA-8B2A-8596C84ACAA4}" dt="2024-01-28T02:53:05.701" v="260" actId="207"/>
          <ac:spMkLst>
            <pc:docMk/>
            <pc:sldMk cId="2914323500" sldId="1259"/>
            <ac:spMk id="5" creationId="{9DA21398-CE95-4290-A860-E1477BCE3728}"/>
          </ac:spMkLst>
        </pc:spChg>
      </pc:sldChg>
      <pc:sldChg chg="modSp add mod">
        <pc:chgData name="Qu, Chengyi" userId="9f02c3db-5b00-4063-9ad4-7cdd84fdd2bb" providerId="ADAL" clId="{1F24A312-CE90-46DA-8B2A-8596C84ACAA4}" dt="2024-01-28T02:53:44.994" v="264" actId="207"/>
        <pc:sldMkLst>
          <pc:docMk/>
          <pc:sldMk cId="1876543634" sldId="1260"/>
        </pc:sldMkLst>
        <pc:spChg chg="mod">
          <ac:chgData name="Qu, Chengyi" userId="9f02c3db-5b00-4063-9ad4-7cdd84fdd2bb" providerId="ADAL" clId="{1F24A312-CE90-46DA-8B2A-8596C84ACAA4}" dt="2024-01-28T02:53:44.994" v="264" actId="207"/>
          <ac:spMkLst>
            <pc:docMk/>
            <pc:sldMk cId="1876543634" sldId="1260"/>
            <ac:spMk id="5" creationId="{9DA21398-CE95-4290-A860-E1477BCE3728}"/>
          </ac:spMkLst>
        </pc:spChg>
      </pc:sldChg>
      <pc:sldChg chg="modSp add mod">
        <pc:chgData name="Qu, Chengyi" userId="9f02c3db-5b00-4063-9ad4-7cdd84fdd2bb" providerId="ADAL" clId="{1F24A312-CE90-46DA-8B2A-8596C84ACAA4}" dt="2024-01-28T03:32:49.253" v="314" actId="207"/>
        <pc:sldMkLst>
          <pc:docMk/>
          <pc:sldMk cId="2325914770" sldId="1261"/>
        </pc:sldMkLst>
        <pc:spChg chg="mod">
          <ac:chgData name="Qu, Chengyi" userId="9f02c3db-5b00-4063-9ad4-7cdd84fdd2bb" providerId="ADAL" clId="{1F24A312-CE90-46DA-8B2A-8596C84ACAA4}" dt="2024-01-28T03:32:49.253" v="314" actId="207"/>
          <ac:spMkLst>
            <pc:docMk/>
            <pc:sldMk cId="2325914770" sldId="1261"/>
            <ac:spMk id="5" creationId="{9DA21398-CE95-4290-A860-E1477BCE3728}"/>
          </ac:spMkLst>
        </pc:spChg>
      </pc:sldChg>
      <pc:sldChg chg="modSp add mod">
        <pc:chgData name="Qu, Chengyi" userId="9f02c3db-5b00-4063-9ad4-7cdd84fdd2bb" providerId="ADAL" clId="{1F24A312-CE90-46DA-8B2A-8596C84ACAA4}" dt="2024-01-28T03:15:48.889" v="268" actId="113"/>
        <pc:sldMkLst>
          <pc:docMk/>
          <pc:sldMk cId="2651535271" sldId="1262"/>
        </pc:sldMkLst>
        <pc:spChg chg="mod">
          <ac:chgData name="Qu, Chengyi" userId="9f02c3db-5b00-4063-9ad4-7cdd84fdd2bb" providerId="ADAL" clId="{1F24A312-CE90-46DA-8B2A-8596C84ACAA4}" dt="2024-01-28T03:15:48.889" v="268" actId="113"/>
          <ac:spMkLst>
            <pc:docMk/>
            <pc:sldMk cId="2651535271" sldId="1262"/>
            <ac:spMk id="274" creationId="{00000000-0000-0000-0000-000000000000}"/>
          </ac:spMkLst>
        </pc:spChg>
      </pc:sldChg>
      <pc:sldChg chg="modSp new mod">
        <pc:chgData name="Qu, Chengyi" userId="9f02c3db-5b00-4063-9ad4-7cdd84fdd2bb" providerId="ADAL" clId="{1F24A312-CE90-46DA-8B2A-8596C84ACAA4}" dt="2024-01-28T03:17:18.461" v="289" actId="20577"/>
        <pc:sldMkLst>
          <pc:docMk/>
          <pc:sldMk cId="3767743320" sldId="1263"/>
        </pc:sldMkLst>
        <pc:spChg chg="mod">
          <ac:chgData name="Qu, Chengyi" userId="9f02c3db-5b00-4063-9ad4-7cdd84fdd2bb" providerId="ADAL" clId="{1F24A312-CE90-46DA-8B2A-8596C84ACAA4}" dt="2024-01-28T03:17:18.461" v="289" actId="20577"/>
          <ac:spMkLst>
            <pc:docMk/>
            <pc:sldMk cId="3767743320" sldId="1263"/>
            <ac:spMk id="2" creationId="{01C87344-55E9-24E7-31DA-B04672DB361F}"/>
          </ac:spMkLst>
        </pc:spChg>
        <pc:spChg chg="mod">
          <ac:chgData name="Qu, Chengyi" userId="9f02c3db-5b00-4063-9ad4-7cdd84fdd2bb" providerId="ADAL" clId="{1F24A312-CE90-46DA-8B2A-8596C84ACAA4}" dt="2024-01-28T03:16:40.479" v="278" actId="404"/>
          <ac:spMkLst>
            <pc:docMk/>
            <pc:sldMk cId="3767743320" sldId="1263"/>
            <ac:spMk id="3" creationId="{262E3AE0-AC79-47E2-B90F-7BA787B89392}"/>
          </ac:spMkLst>
        </pc:spChg>
      </pc:sldChg>
      <pc:sldChg chg="modSp new mod ord">
        <pc:chgData name="Qu, Chengyi" userId="9f02c3db-5b00-4063-9ad4-7cdd84fdd2bb" providerId="ADAL" clId="{1F24A312-CE90-46DA-8B2A-8596C84ACAA4}" dt="2024-01-28T03:37:09.258" v="339" actId="20577"/>
        <pc:sldMkLst>
          <pc:docMk/>
          <pc:sldMk cId="327016494" sldId="1264"/>
        </pc:sldMkLst>
        <pc:spChg chg="mod">
          <ac:chgData name="Qu, Chengyi" userId="9f02c3db-5b00-4063-9ad4-7cdd84fdd2bb" providerId="ADAL" clId="{1F24A312-CE90-46DA-8B2A-8596C84ACAA4}" dt="2024-01-28T03:37:09.258" v="339" actId="20577"/>
          <ac:spMkLst>
            <pc:docMk/>
            <pc:sldMk cId="327016494" sldId="1264"/>
            <ac:spMk id="2" creationId="{ECE74D88-3EEC-068F-BDCE-F1303DB16A08}"/>
          </ac:spMkLst>
        </pc:spChg>
        <pc:spChg chg="mod">
          <ac:chgData name="Qu, Chengyi" userId="9f02c3db-5b00-4063-9ad4-7cdd84fdd2bb" providerId="ADAL" clId="{1F24A312-CE90-46DA-8B2A-8596C84ACAA4}" dt="2024-01-28T03:32:01.662" v="311"/>
          <ac:spMkLst>
            <pc:docMk/>
            <pc:sldMk cId="327016494" sldId="1264"/>
            <ac:spMk id="3" creationId="{583AE478-E229-78E2-E617-360E26894986}"/>
          </ac:spMkLst>
        </pc:spChg>
      </pc:sldChg>
      <pc:sldChg chg="modSp add mod">
        <pc:chgData name="Qu, Chengyi" userId="9f02c3db-5b00-4063-9ad4-7cdd84fdd2bb" providerId="ADAL" clId="{1F24A312-CE90-46DA-8B2A-8596C84ACAA4}" dt="2024-01-28T03:33:14.604" v="317" actId="207"/>
        <pc:sldMkLst>
          <pc:docMk/>
          <pc:sldMk cId="3507344199" sldId="1265"/>
        </pc:sldMkLst>
        <pc:spChg chg="mod">
          <ac:chgData name="Qu, Chengyi" userId="9f02c3db-5b00-4063-9ad4-7cdd84fdd2bb" providerId="ADAL" clId="{1F24A312-CE90-46DA-8B2A-8596C84ACAA4}" dt="2024-01-28T03:33:14.604" v="317" actId="207"/>
          <ac:spMkLst>
            <pc:docMk/>
            <pc:sldMk cId="3507344199" sldId="1265"/>
            <ac:spMk id="5" creationId="{9DA21398-CE95-4290-A860-E1477BCE3728}"/>
          </ac:spMkLst>
        </pc:spChg>
      </pc:sldChg>
      <pc:sldChg chg="modSp add mod">
        <pc:chgData name="Qu, Chengyi" userId="9f02c3db-5b00-4063-9ad4-7cdd84fdd2bb" providerId="ADAL" clId="{1F24A312-CE90-46DA-8B2A-8596C84ACAA4}" dt="2024-01-28T03:33:05.562" v="316" actId="207"/>
        <pc:sldMkLst>
          <pc:docMk/>
          <pc:sldMk cId="1835531626" sldId="1266"/>
        </pc:sldMkLst>
        <pc:spChg chg="mod">
          <ac:chgData name="Qu, Chengyi" userId="9f02c3db-5b00-4063-9ad4-7cdd84fdd2bb" providerId="ADAL" clId="{1F24A312-CE90-46DA-8B2A-8596C84ACAA4}" dt="2024-01-28T03:33:05.562" v="316" actId="207"/>
          <ac:spMkLst>
            <pc:docMk/>
            <pc:sldMk cId="1835531626" sldId="1266"/>
            <ac:spMk id="5" creationId="{9DA21398-CE95-4290-A860-E1477BCE3728}"/>
          </ac:spMkLst>
        </pc:spChg>
      </pc:sldChg>
      <pc:sldChg chg="del">
        <pc:chgData name="Qu, Chengyi" userId="9f02c3db-5b00-4063-9ad4-7cdd84fdd2bb" providerId="ADAL" clId="{1F24A312-CE90-46DA-8B2A-8596C84ACAA4}" dt="2024-01-27T02:55:56.805" v="0" actId="47"/>
        <pc:sldMkLst>
          <pc:docMk/>
          <pc:sldMk cId="2793842598" sldId="1267"/>
        </pc:sldMkLst>
      </pc:sldChg>
      <pc:sldChg chg="addSp delSp modSp new mod">
        <pc:chgData name="Qu, Chengyi" userId="9f02c3db-5b00-4063-9ad4-7cdd84fdd2bb" providerId="ADAL" clId="{1F24A312-CE90-46DA-8B2A-8596C84ACAA4}" dt="2024-01-28T03:34:03.662" v="325" actId="1076"/>
        <pc:sldMkLst>
          <pc:docMk/>
          <pc:sldMk cId="2897299916" sldId="1267"/>
        </pc:sldMkLst>
        <pc:spChg chg="mod">
          <ac:chgData name="Qu, Chengyi" userId="9f02c3db-5b00-4063-9ad4-7cdd84fdd2bb" providerId="ADAL" clId="{1F24A312-CE90-46DA-8B2A-8596C84ACAA4}" dt="2024-01-28T03:33:36.916" v="320"/>
          <ac:spMkLst>
            <pc:docMk/>
            <pc:sldMk cId="2897299916" sldId="1267"/>
            <ac:spMk id="2" creationId="{5D0A61D3-653E-A27F-B357-9D2EE1A5DF5B}"/>
          </ac:spMkLst>
        </pc:spChg>
        <pc:spChg chg="del">
          <ac:chgData name="Qu, Chengyi" userId="9f02c3db-5b00-4063-9ad4-7cdd84fdd2bb" providerId="ADAL" clId="{1F24A312-CE90-46DA-8B2A-8596C84ACAA4}" dt="2024-01-28T03:33:58.743" v="323" actId="478"/>
          <ac:spMkLst>
            <pc:docMk/>
            <pc:sldMk cId="2897299916" sldId="1267"/>
            <ac:spMk id="3" creationId="{98F8A052-32C2-3045-2EFC-4AE9621D62D7}"/>
          </ac:spMkLst>
        </pc:spChg>
        <pc:spChg chg="add mod">
          <ac:chgData name="Qu, Chengyi" userId="9f02c3db-5b00-4063-9ad4-7cdd84fdd2bb" providerId="ADAL" clId="{1F24A312-CE90-46DA-8B2A-8596C84ACAA4}" dt="2024-01-28T03:33:54.480" v="322"/>
          <ac:spMkLst>
            <pc:docMk/>
            <pc:sldMk cId="2897299916" sldId="1267"/>
            <ac:spMk id="5" creationId="{69BCE0BC-4E0C-3618-E4F9-4648122FFD3E}"/>
          </ac:spMkLst>
        </pc:spChg>
        <pc:spChg chg="add mod">
          <ac:chgData name="Qu, Chengyi" userId="9f02c3db-5b00-4063-9ad4-7cdd84fdd2bb" providerId="ADAL" clId="{1F24A312-CE90-46DA-8B2A-8596C84ACAA4}" dt="2024-01-28T03:34:03.662" v="325" actId="1076"/>
          <ac:spMkLst>
            <pc:docMk/>
            <pc:sldMk cId="2897299916" sldId="1267"/>
            <ac:spMk id="7" creationId="{E316107D-B15F-C985-D53D-7BD59E01028F}"/>
          </ac:spMkLst>
        </pc:spChg>
        <pc:picChg chg="add mod">
          <ac:chgData name="Qu, Chengyi" userId="9f02c3db-5b00-4063-9ad4-7cdd84fdd2bb" providerId="ADAL" clId="{1F24A312-CE90-46DA-8B2A-8596C84ACAA4}" dt="2024-01-28T03:33:53.239" v="321"/>
          <ac:picMkLst>
            <pc:docMk/>
            <pc:sldMk cId="2897299916" sldId="1267"/>
            <ac:picMk id="6" creationId="{3A21638C-D0BA-A97B-69BB-EE8B60A62319}"/>
          </ac:picMkLst>
        </pc:picChg>
        <pc:picChg chg="add mod">
          <ac:chgData name="Qu, Chengyi" userId="9f02c3db-5b00-4063-9ad4-7cdd84fdd2bb" providerId="ADAL" clId="{1F24A312-CE90-46DA-8B2A-8596C84ACAA4}" dt="2024-01-28T03:34:03.662" v="325" actId="1076"/>
          <ac:picMkLst>
            <pc:docMk/>
            <pc:sldMk cId="2897299916" sldId="1267"/>
            <ac:picMk id="8" creationId="{059B2B41-6818-336D-644B-5CFF05215E54}"/>
          </ac:picMkLst>
        </pc:picChg>
      </pc:sldChg>
      <pc:sldChg chg="addSp delSp modSp add mod">
        <pc:chgData name="Qu, Chengyi" userId="9f02c3db-5b00-4063-9ad4-7cdd84fdd2bb" providerId="ADAL" clId="{1F24A312-CE90-46DA-8B2A-8596C84ACAA4}" dt="2024-01-28T03:42:09.247" v="354" actId="20577"/>
        <pc:sldMkLst>
          <pc:docMk/>
          <pc:sldMk cId="730941134" sldId="1268"/>
        </pc:sldMkLst>
        <pc:spChg chg="mod">
          <ac:chgData name="Qu, Chengyi" userId="9f02c3db-5b00-4063-9ad4-7cdd84fdd2bb" providerId="ADAL" clId="{1F24A312-CE90-46DA-8B2A-8596C84ACAA4}" dt="2024-01-28T03:42:09.247" v="354" actId="20577"/>
          <ac:spMkLst>
            <pc:docMk/>
            <pc:sldMk cId="730941134" sldId="1268"/>
            <ac:spMk id="7" creationId="{E316107D-B15F-C985-D53D-7BD59E01028F}"/>
          </ac:spMkLst>
        </pc:spChg>
        <pc:picChg chg="del">
          <ac:chgData name="Qu, Chengyi" userId="9f02c3db-5b00-4063-9ad4-7cdd84fdd2bb" providerId="ADAL" clId="{1F24A312-CE90-46DA-8B2A-8596C84ACAA4}" dt="2024-01-28T03:41:29.798" v="345" actId="478"/>
          <ac:picMkLst>
            <pc:docMk/>
            <pc:sldMk cId="730941134" sldId="1268"/>
            <ac:picMk id="8" creationId="{059B2B41-6818-336D-644B-5CFF05215E54}"/>
          </ac:picMkLst>
        </pc:picChg>
        <pc:picChg chg="add del mod">
          <ac:chgData name="Qu, Chengyi" userId="9f02c3db-5b00-4063-9ad4-7cdd84fdd2bb" providerId="ADAL" clId="{1F24A312-CE90-46DA-8B2A-8596C84ACAA4}" dt="2024-01-28T03:41:59.950" v="350" actId="478"/>
          <ac:picMkLst>
            <pc:docMk/>
            <pc:sldMk cId="730941134" sldId="1268"/>
            <ac:picMk id="1026" creationId="{17139BFD-127D-A006-BE10-4A9025C2795A}"/>
          </ac:picMkLst>
        </pc:picChg>
        <pc:picChg chg="add mod">
          <ac:chgData name="Qu, Chengyi" userId="9f02c3db-5b00-4063-9ad4-7cdd84fdd2bb" providerId="ADAL" clId="{1F24A312-CE90-46DA-8B2A-8596C84ACAA4}" dt="2024-01-28T03:42:02.781" v="352" actId="1076"/>
          <ac:picMkLst>
            <pc:docMk/>
            <pc:sldMk cId="730941134" sldId="1268"/>
            <ac:picMk id="1028" creationId="{272D6529-D90C-DDA1-559F-D5E092C24A4A}"/>
          </ac:picMkLst>
        </pc:picChg>
      </pc:sldChg>
      <pc:sldChg chg="del">
        <pc:chgData name="Qu, Chengyi" userId="9f02c3db-5b00-4063-9ad4-7cdd84fdd2bb" providerId="ADAL" clId="{1F24A312-CE90-46DA-8B2A-8596C84ACAA4}" dt="2024-01-27T02:55:56.805" v="0" actId="47"/>
        <pc:sldMkLst>
          <pc:docMk/>
          <pc:sldMk cId="3532468293" sldId="1268"/>
        </pc:sldMkLst>
      </pc:sldChg>
      <pc:sldChg chg="del">
        <pc:chgData name="Qu, Chengyi" userId="9f02c3db-5b00-4063-9ad4-7cdd84fdd2bb" providerId="ADAL" clId="{1F24A312-CE90-46DA-8B2A-8596C84ACAA4}" dt="2024-01-27T02:55:56.805" v="0" actId="47"/>
        <pc:sldMkLst>
          <pc:docMk/>
          <pc:sldMk cId="912014593" sldId="1269"/>
        </pc:sldMkLst>
      </pc:sldChg>
      <pc:sldChg chg="del">
        <pc:chgData name="Qu, Chengyi" userId="9f02c3db-5b00-4063-9ad4-7cdd84fdd2bb" providerId="ADAL" clId="{1F24A312-CE90-46DA-8B2A-8596C84ACAA4}" dt="2024-01-27T02:55:56.805" v="0" actId="47"/>
        <pc:sldMkLst>
          <pc:docMk/>
          <pc:sldMk cId="3645425597" sldId="1270"/>
        </pc:sldMkLst>
      </pc:sldChg>
      <pc:sldChg chg="del">
        <pc:chgData name="Qu, Chengyi" userId="9f02c3db-5b00-4063-9ad4-7cdd84fdd2bb" providerId="ADAL" clId="{1F24A312-CE90-46DA-8B2A-8596C84ACAA4}" dt="2024-01-27T02:55:56.805" v="0" actId="47"/>
        <pc:sldMkLst>
          <pc:docMk/>
          <pc:sldMk cId="1358948776" sldId="1271"/>
        </pc:sldMkLst>
      </pc:sldChg>
      <pc:sldChg chg="del">
        <pc:chgData name="Qu, Chengyi" userId="9f02c3db-5b00-4063-9ad4-7cdd84fdd2bb" providerId="ADAL" clId="{1F24A312-CE90-46DA-8B2A-8596C84ACAA4}" dt="2024-01-27T02:55:56.805" v="0" actId="47"/>
        <pc:sldMkLst>
          <pc:docMk/>
          <pc:sldMk cId="1825207080" sldId="1272"/>
        </pc:sldMkLst>
      </pc:sldChg>
      <pc:sldChg chg="del">
        <pc:chgData name="Qu, Chengyi" userId="9f02c3db-5b00-4063-9ad4-7cdd84fdd2bb" providerId="ADAL" clId="{1F24A312-CE90-46DA-8B2A-8596C84ACAA4}" dt="2024-01-27T02:55:56.805" v="0" actId="47"/>
        <pc:sldMkLst>
          <pc:docMk/>
          <pc:sldMk cId="1950225687" sldId="1273"/>
        </pc:sldMkLst>
      </pc:sldChg>
      <pc:sldMasterChg chg="delSldLayout">
        <pc:chgData name="Qu, Chengyi" userId="9f02c3db-5b00-4063-9ad4-7cdd84fdd2bb" providerId="ADAL" clId="{1F24A312-CE90-46DA-8B2A-8596C84ACAA4}" dt="2024-01-27T02:55:56.805" v="0" actId="47"/>
        <pc:sldMasterMkLst>
          <pc:docMk/>
          <pc:sldMasterMk cId="2807116942" sldId="2147483648"/>
        </pc:sldMasterMkLst>
        <pc:sldLayoutChg chg="del">
          <pc:chgData name="Qu, Chengyi" userId="9f02c3db-5b00-4063-9ad4-7cdd84fdd2bb" providerId="ADAL" clId="{1F24A312-CE90-46DA-8B2A-8596C84ACAA4}" dt="2024-01-27T02:55:56.805" v="0" actId="47"/>
          <pc:sldLayoutMkLst>
            <pc:docMk/>
            <pc:sldMasterMk cId="2807116942" sldId="2147483648"/>
            <pc:sldLayoutMk cId="1509607055" sldId="2147483681"/>
          </pc:sldLayoutMkLst>
        </pc:sldLayoutChg>
      </pc:sldMasterChg>
    </pc:docChg>
  </pc:docChgLst>
  <pc:docChgLst>
    <pc:chgData name="Qu, Chengyi" userId="9f02c3db-5b00-4063-9ad4-7cdd84fdd2bb" providerId="ADAL" clId="{A560A83B-B716-47FE-B9F6-0C2976A5826E}"/>
    <pc:docChg chg="undo custSel addSld delSld modSld delMainMaster">
      <pc:chgData name="Qu, Chengyi" userId="9f02c3db-5b00-4063-9ad4-7cdd84fdd2bb" providerId="ADAL" clId="{A560A83B-B716-47FE-B9F6-0C2976A5826E}" dt="2024-02-13T21:59:31.444" v="213" actId="207"/>
      <pc:docMkLst>
        <pc:docMk/>
      </pc:docMkLst>
      <pc:sldChg chg="add del">
        <pc:chgData name="Qu, Chengyi" userId="9f02c3db-5b00-4063-9ad4-7cdd84fdd2bb" providerId="ADAL" clId="{A560A83B-B716-47FE-B9F6-0C2976A5826E}" dt="2024-02-13T21:59:16.874" v="212"/>
        <pc:sldMkLst>
          <pc:docMk/>
          <pc:sldMk cId="0" sldId="256"/>
        </pc:sldMkLst>
      </pc:sldChg>
      <pc:sldChg chg="modSp mod">
        <pc:chgData name="Qu, Chengyi" userId="9f02c3db-5b00-4063-9ad4-7cdd84fdd2bb" providerId="ADAL" clId="{A560A83B-B716-47FE-B9F6-0C2976A5826E}" dt="2024-02-13T20:02:11.587" v="52" actId="20577"/>
        <pc:sldMkLst>
          <pc:docMk/>
          <pc:sldMk cId="553553694" sldId="258"/>
        </pc:sldMkLst>
        <pc:spChg chg="mod">
          <ac:chgData name="Qu, Chengyi" userId="9f02c3db-5b00-4063-9ad4-7cdd84fdd2bb" providerId="ADAL" clId="{A560A83B-B716-47FE-B9F6-0C2976A5826E}" dt="2024-02-13T20:02:11.587" v="52" actId="20577"/>
          <ac:spMkLst>
            <pc:docMk/>
            <pc:sldMk cId="553553694" sldId="258"/>
            <ac:spMk id="3" creationId="{C74AC5A7-CF21-681C-AD2A-CAFD76C83228}"/>
          </ac:spMkLst>
        </pc:spChg>
      </pc:sldChg>
      <pc:sldChg chg="addSp delSp modSp add del mod">
        <pc:chgData name="Qu, Chengyi" userId="9f02c3db-5b00-4063-9ad4-7cdd84fdd2bb" providerId="ADAL" clId="{A560A83B-B716-47FE-B9F6-0C2976A5826E}" dt="2024-02-13T21:48:38.350" v="124" actId="47"/>
        <pc:sldMkLst>
          <pc:docMk/>
          <pc:sldMk cId="2669928344" sldId="259"/>
        </pc:sldMkLst>
        <pc:spChg chg="add mod">
          <ac:chgData name="Qu, Chengyi" userId="9f02c3db-5b00-4063-9ad4-7cdd84fdd2bb" providerId="ADAL" clId="{A560A83B-B716-47FE-B9F6-0C2976A5826E}" dt="2024-02-13T21:48:07.524" v="120" actId="478"/>
          <ac:spMkLst>
            <pc:docMk/>
            <pc:sldMk cId="2669928344" sldId="259"/>
            <ac:spMk id="3" creationId="{A4C9626E-0DF9-760B-97C2-D882D9D8C987}"/>
          </ac:spMkLst>
        </pc:spChg>
        <pc:spChg chg="del">
          <ac:chgData name="Qu, Chengyi" userId="9f02c3db-5b00-4063-9ad4-7cdd84fdd2bb" providerId="ADAL" clId="{A560A83B-B716-47FE-B9F6-0C2976A5826E}" dt="2024-02-13T21:48:07.524" v="120" actId="478"/>
          <ac:spMkLst>
            <pc:docMk/>
            <pc:sldMk cId="2669928344" sldId="259"/>
            <ac:spMk id="199" creationId="{00000000-0000-0000-0000-000000000000}"/>
          </ac:spMkLst>
        </pc:spChg>
      </pc:sldChg>
      <pc:sldChg chg="addSp delSp modSp add mod modNotes">
        <pc:chgData name="Qu, Chengyi" userId="9f02c3db-5b00-4063-9ad4-7cdd84fdd2bb" providerId="ADAL" clId="{A560A83B-B716-47FE-B9F6-0C2976A5826E}" dt="2024-02-13T21:49:11.785" v="133" actId="1076"/>
        <pc:sldMkLst>
          <pc:docMk/>
          <pc:sldMk cId="1941321543" sldId="260"/>
        </pc:sldMkLst>
        <pc:spChg chg="add mod">
          <ac:chgData name="Qu, Chengyi" userId="9f02c3db-5b00-4063-9ad4-7cdd84fdd2bb" providerId="ADAL" clId="{A560A83B-B716-47FE-B9F6-0C2976A5826E}" dt="2024-02-13T21:49:11.785" v="133" actId="1076"/>
          <ac:spMkLst>
            <pc:docMk/>
            <pc:sldMk cId="1941321543" sldId="260"/>
            <ac:spMk id="2" creationId="{88746BBE-14C0-A52E-9631-260B38289B0D}"/>
          </ac:spMkLst>
        </pc:spChg>
        <pc:spChg chg="del">
          <ac:chgData name="Qu, Chengyi" userId="9f02c3db-5b00-4063-9ad4-7cdd84fdd2bb" providerId="ADAL" clId="{A560A83B-B716-47FE-B9F6-0C2976A5826E}" dt="2024-02-13T21:48:49.225" v="126" actId="478"/>
          <ac:spMkLst>
            <pc:docMk/>
            <pc:sldMk cId="1941321543" sldId="260"/>
            <ac:spMk id="209" creationId="{00000000-0000-0000-0000-000000000000}"/>
          </ac:spMkLst>
        </pc:spChg>
        <pc:spChg chg="mod">
          <ac:chgData name="Qu, Chengyi" userId="9f02c3db-5b00-4063-9ad4-7cdd84fdd2bb" providerId="ADAL" clId="{A560A83B-B716-47FE-B9F6-0C2976A5826E}" dt="2024-02-13T21:49:08.873" v="132" actId="1076"/>
          <ac:spMkLst>
            <pc:docMk/>
            <pc:sldMk cId="1941321543" sldId="260"/>
            <ac:spMk id="210" creationId="{00000000-0000-0000-0000-000000000000}"/>
          </ac:spMkLst>
        </pc:spChg>
        <pc:spChg chg="mod">
          <ac:chgData name="Qu, Chengyi" userId="9f02c3db-5b00-4063-9ad4-7cdd84fdd2bb" providerId="ADAL" clId="{A560A83B-B716-47FE-B9F6-0C2976A5826E}" dt="2024-02-13T21:47:56.330" v="119"/>
          <ac:spMkLst>
            <pc:docMk/>
            <pc:sldMk cId="1941321543" sldId="260"/>
            <ac:spMk id="212" creationId="{00000000-0000-0000-0000-000000000000}"/>
          </ac:spMkLst>
        </pc:spChg>
      </pc:sldChg>
      <pc:sldChg chg="modSp add del modNotes">
        <pc:chgData name="Qu, Chengyi" userId="9f02c3db-5b00-4063-9ad4-7cdd84fdd2bb" providerId="ADAL" clId="{A560A83B-B716-47FE-B9F6-0C2976A5826E}" dt="2024-02-13T21:49:41.185" v="135"/>
        <pc:sldMkLst>
          <pc:docMk/>
          <pc:sldMk cId="0" sldId="262"/>
        </pc:sldMkLst>
        <pc:spChg chg="mod">
          <ac:chgData name="Qu, Chengyi" userId="9f02c3db-5b00-4063-9ad4-7cdd84fdd2bb" providerId="ADAL" clId="{A560A83B-B716-47FE-B9F6-0C2976A5826E}" dt="2024-02-13T21:49:38.945" v="134"/>
          <ac:spMkLst>
            <pc:docMk/>
            <pc:sldMk cId="0" sldId="262"/>
            <ac:spMk id="240" creationId="{00000000-0000-0000-0000-000000000000}"/>
          </ac:spMkLst>
        </pc:spChg>
      </pc:sldChg>
      <pc:sldChg chg="modSp add del modNotes">
        <pc:chgData name="Qu, Chengyi" userId="9f02c3db-5b00-4063-9ad4-7cdd84fdd2bb" providerId="ADAL" clId="{A560A83B-B716-47FE-B9F6-0C2976A5826E}" dt="2024-02-13T21:49:41.185" v="135"/>
        <pc:sldMkLst>
          <pc:docMk/>
          <pc:sldMk cId="0" sldId="263"/>
        </pc:sldMkLst>
        <pc:spChg chg="mod">
          <ac:chgData name="Qu, Chengyi" userId="9f02c3db-5b00-4063-9ad4-7cdd84fdd2bb" providerId="ADAL" clId="{A560A83B-B716-47FE-B9F6-0C2976A5826E}" dt="2024-02-13T21:49:38.945" v="134"/>
          <ac:spMkLst>
            <pc:docMk/>
            <pc:sldMk cId="0" sldId="263"/>
            <ac:spMk id="262" creationId="{00000000-0000-0000-0000-000000000000}"/>
          </ac:spMkLst>
        </pc:spChg>
      </pc:sldChg>
      <pc:sldChg chg="add del">
        <pc:chgData name="Qu, Chengyi" userId="9f02c3db-5b00-4063-9ad4-7cdd84fdd2bb" providerId="ADAL" clId="{A560A83B-B716-47FE-B9F6-0C2976A5826E}" dt="2024-02-13T20:03:07.226" v="67" actId="47"/>
        <pc:sldMkLst>
          <pc:docMk/>
          <pc:sldMk cId="4211329205" sldId="269"/>
        </pc:sldMkLst>
      </pc:sldChg>
      <pc:sldChg chg="modSp add mod">
        <pc:chgData name="Qu, Chengyi" userId="9f02c3db-5b00-4063-9ad4-7cdd84fdd2bb" providerId="ADAL" clId="{A560A83B-B716-47FE-B9F6-0C2976A5826E}" dt="2024-02-13T21:51:03.124" v="179" actId="20577"/>
        <pc:sldMkLst>
          <pc:docMk/>
          <pc:sldMk cId="1111655096" sldId="271"/>
        </pc:sldMkLst>
        <pc:spChg chg="mod">
          <ac:chgData name="Qu, Chengyi" userId="9f02c3db-5b00-4063-9ad4-7cdd84fdd2bb" providerId="ADAL" clId="{A560A83B-B716-47FE-B9F6-0C2976A5826E}" dt="2024-02-13T21:51:03.124" v="179" actId="20577"/>
          <ac:spMkLst>
            <pc:docMk/>
            <pc:sldMk cId="1111655096" sldId="271"/>
            <ac:spMk id="383" creationId="{00000000-0000-0000-0000-000000000000}"/>
          </ac:spMkLst>
        </pc:spChg>
      </pc:sldChg>
      <pc:sldChg chg="modSp add del mod">
        <pc:chgData name="Qu, Chengyi" userId="9f02c3db-5b00-4063-9ad4-7cdd84fdd2bb" providerId="ADAL" clId="{A560A83B-B716-47FE-B9F6-0C2976A5826E}" dt="2024-02-13T21:51:28.838" v="208" actId="20577"/>
        <pc:sldMkLst>
          <pc:docMk/>
          <pc:sldMk cId="0" sldId="272"/>
        </pc:sldMkLst>
        <pc:spChg chg="mod">
          <ac:chgData name="Qu, Chengyi" userId="9f02c3db-5b00-4063-9ad4-7cdd84fdd2bb" providerId="ADAL" clId="{A560A83B-B716-47FE-B9F6-0C2976A5826E}" dt="2024-02-13T21:51:28.838" v="208" actId="20577"/>
          <ac:spMkLst>
            <pc:docMk/>
            <pc:sldMk cId="0" sldId="272"/>
            <ac:spMk id="400" creationId="{00000000-0000-0000-0000-000000000000}"/>
          </ac:spMkLst>
        </pc:spChg>
      </pc:sldChg>
      <pc:sldChg chg="del">
        <pc:chgData name="Qu, Chengyi" userId="9f02c3db-5b00-4063-9ad4-7cdd84fdd2bb" providerId="ADAL" clId="{A560A83B-B716-47FE-B9F6-0C2976A5826E}" dt="2024-02-13T21:05:07.936" v="76" actId="47"/>
        <pc:sldMkLst>
          <pc:docMk/>
          <pc:sldMk cId="929726551" sldId="376"/>
        </pc:sldMkLst>
      </pc:sldChg>
      <pc:sldChg chg="modSp add del mod">
        <pc:chgData name="Qu, Chengyi" userId="9f02c3db-5b00-4063-9ad4-7cdd84fdd2bb" providerId="ADAL" clId="{A560A83B-B716-47FE-B9F6-0C2976A5826E}" dt="2024-02-13T20:03:32.607" v="75"/>
        <pc:sldMkLst>
          <pc:docMk/>
          <pc:sldMk cId="874442202" sldId="378"/>
        </pc:sldMkLst>
        <pc:spChg chg="mod">
          <ac:chgData name="Qu, Chengyi" userId="9f02c3db-5b00-4063-9ad4-7cdd84fdd2bb" providerId="ADAL" clId="{A560A83B-B716-47FE-B9F6-0C2976A5826E}" dt="2024-02-13T20:03:32.607" v="75"/>
          <ac:spMkLst>
            <pc:docMk/>
            <pc:sldMk cId="874442202" sldId="378"/>
            <ac:spMk id="2" creationId="{00000000-0000-0000-0000-000000000000}"/>
          </ac:spMkLst>
        </pc:spChg>
      </pc:sldChg>
      <pc:sldChg chg="modSp add del">
        <pc:chgData name="Qu, Chengyi" userId="9f02c3db-5b00-4063-9ad4-7cdd84fdd2bb" providerId="ADAL" clId="{A560A83B-B716-47FE-B9F6-0C2976A5826E}" dt="2024-02-13T20:03:32.607" v="75"/>
        <pc:sldMkLst>
          <pc:docMk/>
          <pc:sldMk cId="401799665" sldId="385"/>
        </pc:sldMkLst>
        <pc:spChg chg="mod">
          <ac:chgData name="Qu, Chengyi" userId="9f02c3db-5b00-4063-9ad4-7cdd84fdd2bb" providerId="ADAL" clId="{A560A83B-B716-47FE-B9F6-0C2976A5826E}" dt="2024-02-13T20:03:31.753" v="72"/>
          <ac:spMkLst>
            <pc:docMk/>
            <pc:sldMk cId="401799665" sldId="385"/>
            <ac:spMk id="11" creationId="{00000000-0000-0000-0000-000000000000}"/>
          </ac:spMkLst>
        </pc:spChg>
      </pc:sldChg>
      <pc:sldChg chg="add del">
        <pc:chgData name="Qu, Chengyi" userId="9f02c3db-5b00-4063-9ad4-7cdd84fdd2bb" providerId="ADAL" clId="{A560A83B-B716-47FE-B9F6-0C2976A5826E}" dt="2024-02-13T20:03:32.607" v="75"/>
        <pc:sldMkLst>
          <pc:docMk/>
          <pc:sldMk cId="259734074" sldId="409"/>
        </pc:sldMkLst>
      </pc:sldChg>
      <pc:sldChg chg="add del">
        <pc:chgData name="Qu, Chengyi" userId="9f02c3db-5b00-4063-9ad4-7cdd84fdd2bb" providerId="ADAL" clId="{A560A83B-B716-47FE-B9F6-0C2976A5826E}" dt="2024-02-13T20:03:32.607" v="75"/>
        <pc:sldMkLst>
          <pc:docMk/>
          <pc:sldMk cId="3096335365" sldId="411"/>
        </pc:sldMkLst>
      </pc:sldChg>
      <pc:sldChg chg="add del">
        <pc:chgData name="Qu, Chengyi" userId="9f02c3db-5b00-4063-9ad4-7cdd84fdd2bb" providerId="ADAL" clId="{A560A83B-B716-47FE-B9F6-0C2976A5826E}" dt="2024-02-13T20:03:32.607" v="75"/>
        <pc:sldMkLst>
          <pc:docMk/>
          <pc:sldMk cId="874146617" sldId="413"/>
        </pc:sldMkLst>
      </pc:sldChg>
      <pc:sldChg chg="del">
        <pc:chgData name="Qu, Chengyi" userId="9f02c3db-5b00-4063-9ad4-7cdd84fdd2bb" providerId="ADAL" clId="{A560A83B-B716-47FE-B9F6-0C2976A5826E}" dt="2024-02-13T21:05:07.936" v="76" actId="47"/>
        <pc:sldMkLst>
          <pc:docMk/>
          <pc:sldMk cId="3447973014" sldId="415"/>
        </pc:sldMkLst>
      </pc:sldChg>
      <pc:sldChg chg="modSp mod">
        <pc:chgData name="Qu, Chengyi" userId="9f02c3db-5b00-4063-9ad4-7cdd84fdd2bb" providerId="ADAL" clId="{A560A83B-B716-47FE-B9F6-0C2976A5826E}" dt="2024-02-13T21:08:55.126" v="79"/>
        <pc:sldMkLst>
          <pc:docMk/>
          <pc:sldMk cId="680690281" sldId="420"/>
        </pc:sldMkLst>
        <pc:spChg chg="mod">
          <ac:chgData name="Qu, Chengyi" userId="9f02c3db-5b00-4063-9ad4-7cdd84fdd2bb" providerId="ADAL" clId="{A560A83B-B716-47FE-B9F6-0C2976A5826E}" dt="2024-02-13T21:08:55.126" v="79"/>
          <ac:spMkLst>
            <pc:docMk/>
            <pc:sldMk cId="680690281" sldId="420"/>
            <ac:spMk id="2" creationId="{00000000-0000-0000-0000-000000000000}"/>
          </ac:spMkLst>
        </pc:spChg>
      </pc:sldChg>
      <pc:sldChg chg="modSp mod">
        <pc:chgData name="Qu, Chengyi" userId="9f02c3db-5b00-4063-9ad4-7cdd84fdd2bb" providerId="ADAL" clId="{A560A83B-B716-47FE-B9F6-0C2976A5826E}" dt="2024-02-13T21:08:58.104" v="81"/>
        <pc:sldMkLst>
          <pc:docMk/>
          <pc:sldMk cId="2559417828" sldId="421"/>
        </pc:sldMkLst>
        <pc:spChg chg="mod">
          <ac:chgData name="Qu, Chengyi" userId="9f02c3db-5b00-4063-9ad4-7cdd84fdd2bb" providerId="ADAL" clId="{A560A83B-B716-47FE-B9F6-0C2976A5826E}" dt="2024-02-13T21:08:58.104" v="81"/>
          <ac:spMkLst>
            <pc:docMk/>
            <pc:sldMk cId="2559417828" sldId="421"/>
            <ac:spMk id="2" creationId="{00000000-0000-0000-0000-000000000000}"/>
          </ac:spMkLst>
        </pc:spChg>
      </pc:sldChg>
      <pc:sldChg chg="add">
        <pc:chgData name="Qu, Chengyi" userId="9f02c3db-5b00-4063-9ad4-7cdd84fdd2bb" providerId="ADAL" clId="{A560A83B-B716-47FE-B9F6-0C2976A5826E}" dt="2024-02-13T21:08:26.839" v="77"/>
        <pc:sldMkLst>
          <pc:docMk/>
          <pc:sldMk cId="3816176851" sldId="433"/>
        </pc:sldMkLst>
      </pc:sldChg>
      <pc:sldChg chg="add">
        <pc:chgData name="Qu, Chengyi" userId="9f02c3db-5b00-4063-9ad4-7cdd84fdd2bb" providerId="ADAL" clId="{A560A83B-B716-47FE-B9F6-0C2976A5826E}" dt="2024-02-13T21:08:26.839" v="77"/>
        <pc:sldMkLst>
          <pc:docMk/>
          <pc:sldMk cId="1364292571" sldId="434"/>
        </pc:sldMkLst>
      </pc:sldChg>
      <pc:sldChg chg="add">
        <pc:chgData name="Qu, Chengyi" userId="9f02c3db-5b00-4063-9ad4-7cdd84fdd2bb" providerId="ADAL" clId="{A560A83B-B716-47FE-B9F6-0C2976A5826E}" dt="2024-02-13T21:08:26.839" v="77"/>
        <pc:sldMkLst>
          <pc:docMk/>
          <pc:sldMk cId="2735504479" sldId="435"/>
        </pc:sldMkLst>
      </pc:sldChg>
      <pc:sldChg chg="add">
        <pc:chgData name="Qu, Chengyi" userId="9f02c3db-5b00-4063-9ad4-7cdd84fdd2bb" providerId="ADAL" clId="{A560A83B-B716-47FE-B9F6-0C2976A5826E}" dt="2024-02-13T21:08:26.839" v="77"/>
        <pc:sldMkLst>
          <pc:docMk/>
          <pc:sldMk cId="1250773627" sldId="436"/>
        </pc:sldMkLst>
      </pc:sldChg>
      <pc:sldChg chg="add">
        <pc:chgData name="Qu, Chengyi" userId="9f02c3db-5b00-4063-9ad4-7cdd84fdd2bb" providerId="ADAL" clId="{A560A83B-B716-47FE-B9F6-0C2976A5826E}" dt="2024-02-13T21:08:26.839" v="77"/>
        <pc:sldMkLst>
          <pc:docMk/>
          <pc:sldMk cId="763282045" sldId="437"/>
        </pc:sldMkLst>
      </pc:sldChg>
      <pc:sldChg chg="del">
        <pc:chgData name="Qu, Chengyi" userId="9f02c3db-5b00-4063-9ad4-7cdd84fdd2bb" providerId="ADAL" clId="{A560A83B-B716-47FE-B9F6-0C2976A5826E}" dt="2024-02-13T20:01:54.618" v="0" actId="47"/>
        <pc:sldMkLst>
          <pc:docMk/>
          <pc:sldMk cId="1927004406" sldId="633"/>
        </pc:sldMkLst>
      </pc:sldChg>
      <pc:sldChg chg="del">
        <pc:chgData name="Qu, Chengyi" userId="9f02c3db-5b00-4063-9ad4-7cdd84fdd2bb" providerId="ADAL" clId="{A560A83B-B716-47FE-B9F6-0C2976A5826E}" dt="2024-02-13T20:01:54.618" v="0" actId="47"/>
        <pc:sldMkLst>
          <pc:docMk/>
          <pc:sldMk cId="3327658120" sldId="634"/>
        </pc:sldMkLst>
      </pc:sldChg>
      <pc:sldChg chg="del">
        <pc:chgData name="Qu, Chengyi" userId="9f02c3db-5b00-4063-9ad4-7cdd84fdd2bb" providerId="ADAL" clId="{A560A83B-B716-47FE-B9F6-0C2976A5826E}" dt="2024-02-13T20:01:54.618" v="0" actId="47"/>
        <pc:sldMkLst>
          <pc:docMk/>
          <pc:sldMk cId="2072688855" sldId="635"/>
        </pc:sldMkLst>
      </pc:sldChg>
      <pc:sldChg chg="del">
        <pc:chgData name="Qu, Chengyi" userId="9f02c3db-5b00-4063-9ad4-7cdd84fdd2bb" providerId="ADAL" clId="{A560A83B-B716-47FE-B9F6-0C2976A5826E}" dt="2024-02-13T20:01:54.618" v="0" actId="47"/>
        <pc:sldMkLst>
          <pc:docMk/>
          <pc:sldMk cId="1581542834" sldId="636"/>
        </pc:sldMkLst>
      </pc:sldChg>
      <pc:sldChg chg="del">
        <pc:chgData name="Qu, Chengyi" userId="9f02c3db-5b00-4063-9ad4-7cdd84fdd2bb" providerId="ADAL" clId="{A560A83B-B716-47FE-B9F6-0C2976A5826E}" dt="2024-02-13T20:01:54.618" v="0" actId="47"/>
        <pc:sldMkLst>
          <pc:docMk/>
          <pc:sldMk cId="3334244613" sldId="637"/>
        </pc:sldMkLst>
      </pc:sldChg>
      <pc:sldChg chg="del">
        <pc:chgData name="Qu, Chengyi" userId="9f02c3db-5b00-4063-9ad4-7cdd84fdd2bb" providerId="ADAL" clId="{A560A83B-B716-47FE-B9F6-0C2976A5826E}" dt="2024-02-13T20:01:54.618" v="0" actId="47"/>
        <pc:sldMkLst>
          <pc:docMk/>
          <pc:sldMk cId="2570886114" sldId="638"/>
        </pc:sldMkLst>
      </pc:sldChg>
      <pc:sldChg chg="del">
        <pc:chgData name="Qu, Chengyi" userId="9f02c3db-5b00-4063-9ad4-7cdd84fdd2bb" providerId="ADAL" clId="{A560A83B-B716-47FE-B9F6-0C2976A5826E}" dt="2024-02-13T20:01:54.618" v="0" actId="47"/>
        <pc:sldMkLst>
          <pc:docMk/>
          <pc:sldMk cId="1039379895" sldId="639"/>
        </pc:sldMkLst>
      </pc:sldChg>
      <pc:sldChg chg="del">
        <pc:chgData name="Qu, Chengyi" userId="9f02c3db-5b00-4063-9ad4-7cdd84fdd2bb" providerId="ADAL" clId="{A560A83B-B716-47FE-B9F6-0C2976A5826E}" dt="2024-02-13T20:01:54.618" v="0" actId="47"/>
        <pc:sldMkLst>
          <pc:docMk/>
          <pc:sldMk cId="1913390666" sldId="640"/>
        </pc:sldMkLst>
      </pc:sldChg>
      <pc:sldChg chg="del">
        <pc:chgData name="Qu, Chengyi" userId="9f02c3db-5b00-4063-9ad4-7cdd84fdd2bb" providerId="ADAL" clId="{A560A83B-B716-47FE-B9F6-0C2976A5826E}" dt="2024-02-13T20:01:54.618" v="0" actId="47"/>
        <pc:sldMkLst>
          <pc:docMk/>
          <pc:sldMk cId="3742767098" sldId="641"/>
        </pc:sldMkLst>
      </pc:sldChg>
      <pc:sldChg chg="del">
        <pc:chgData name="Qu, Chengyi" userId="9f02c3db-5b00-4063-9ad4-7cdd84fdd2bb" providerId="ADAL" clId="{A560A83B-B716-47FE-B9F6-0C2976A5826E}" dt="2024-02-13T20:01:54.618" v="0" actId="47"/>
        <pc:sldMkLst>
          <pc:docMk/>
          <pc:sldMk cId="1210879731" sldId="643"/>
        </pc:sldMkLst>
      </pc:sldChg>
      <pc:sldChg chg="del">
        <pc:chgData name="Qu, Chengyi" userId="9f02c3db-5b00-4063-9ad4-7cdd84fdd2bb" providerId="ADAL" clId="{A560A83B-B716-47FE-B9F6-0C2976A5826E}" dt="2024-02-13T20:01:54.618" v="0" actId="47"/>
        <pc:sldMkLst>
          <pc:docMk/>
          <pc:sldMk cId="3403893922" sldId="644"/>
        </pc:sldMkLst>
      </pc:sldChg>
      <pc:sldChg chg="del">
        <pc:chgData name="Qu, Chengyi" userId="9f02c3db-5b00-4063-9ad4-7cdd84fdd2bb" providerId="ADAL" clId="{A560A83B-B716-47FE-B9F6-0C2976A5826E}" dt="2024-02-13T20:01:54.618" v="0" actId="47"/>
        <pc:sldMkLst>
          <pc:docMk/>
          <pc:sldMk cId="1668754033" sldId="645"/>
        </pc:sldMkLst>
      </pc:sldChg>
      <pc:sldChg chg="del">
        <pc:chgData name="Qu, Chengyi" userId="9f02c3db-5b00-4063-9ad4-7cdd84fdd2bb" providerId="ADAL" clId="{A560A83B-B716-47FE-B9F6-0C2976A5826E}" dt="2024-02-13T20:01:54.618" v="0" actId="47"/>
        <pc:sldMkLst>
          <pc:docMk/>
          <pc:sldMk cId="1881150535" sldId="646"/>
        </pc:sldMkLst>
      </pc:sldChg>
      <pc:sldChg chg="del">
        <pc:chgData name="Qu, Chengyi" userId="9f02c3db-5b00-4063-9ad4-7cdd84fdd2bb" providerId="ADAL" clId="{A560A83B-B716-47FE-B9F6-0C2976A5826E}" dt="2024-02-13T20:01:54.618" v="0" actId="47"/>
        <pc:sldMkLst>
          <pc:docMk/>
          <pc:sldMk cId="456788748" sldId="672"/>
        </pc:sldMkLst>
      </pc:sldChg>
      <pc:sldChg chg="del">
        <pc:chgData name="Qu, Chengyi" userId="9f02c3db-5b00-4063-9ad4-7cdd84fdd2bb" providerId="ADAL" clId="{A560A83B-B716-47FE-B9F6-0C2976A5826E}" dt="2024-02-13T20:01:54.618" v="0" actId="47"/>
        <pc:sldMkLst>
          <pc:docMk/>
          <pc:sldMk cId="96406873" sldId="673"/>
        </pc:sldMkLst>
      </pc:sldChg>
      <pc:sldChg chg="del">
        <pc:chgData name="Qu, Chengyi" userId="9f02c3db-5b00-4063-9ad4-7cdd84fdd2bb" providerId="ADAL" clId="{A560A83B-B716-47FE-B9F6-0C2976A5826E}" dt="2024-02-13T20:01:54.618" v="0" actId="47"/>
        <pc:sldMkLst>
          <pc:docMk/>
          <pc:sldMk cId="4154517867" sldId="674"/>
        </pc:sldMkLst>
      </pc:sldChg>
      <pc:sldChg chg="del">
        <pc:chgData name="Qu, Chengyi" userId="9f02c3db-5b00-4063-9ad4-7cdd84fdd2bb" providerId="ADAL" clId="{A560A83B-B716-47FE-B9F6-0C2976A5826E}" dt="2024-02-13T20:01:54.618" v="0" actId="47"/>
        <pc:sldMkLst>
          <pc:docMk/>
          <pc:sldMk cId="3333933496" sldId="675"/>
        </pc:sldMkLst>
      </pc:sldChg>
      <pc:sldChg chg="del">
        <pc:chgData name="Qu, Chengyi" userId="9f02c3db-5b00-4063-9ad4-7cdd84fdd2bb" providerId="ADAL" clId="{A560A83B-B716-47FE-B9F6-0C2976A5826E}" dt="2024-02-13T20:01:54.618" v="0" actId="47"/>
        <pc:sldMkLst>
          <pc:docMk/>
          <pc:sldMk cId="715274724" sldId="676"/>
        </pc:sldMkLst>
      </pc:sldChg>
      <pc:sldChg chg="del">
        <pc:chgData name="Qu, Chengyi" userId="9f02c3db-5b00-4063-9ad4-7cdd84fdd2bb" providerId="ADAL" clId="{A560A83B-B716-47FE-B9F6-0C2976A5826E}" dt="2024-02-13T20:01:54.618" v="0" actId="47"/>
        <pc:sldMkLst>
          <pc:docMk/>
          <pc:sldMk cId="257868271" sldId="677"/>
        </pc:sldMkLst>
      </pc:sldChg>
      <pc:sldChg chg="del">
        <pc:chgData name="Qu, Chengyi" userId="9f02c3db-5b00-4063-9ad4-7cdd84fdd2bb" providerId="ADAL" clId="{A560A83B-B716-47FE-B9F6-0C2976A5826E}" dt="2024-02-13T20:01:54.618" v="0" actId="47"/>
        <pc:sldMkLst>
          <pc:docMk/>
          <pc:sldMk cId="3746342220" sldId="678"/>
        </pc:sldMkLst>
      </pc:sldChg>
      <pc:sldChg chg="del">
        <pc:chgData name="Qu, Chengyi" userId="9f02c3db-5b00-4063-9ad4-7cdd84fdd2bb" providerId="ADAL" clId="{A560A83B-B716-47FE-B9F6-0C2976A5826E}" dt="2024-02-13T20:01:54.618" v="0" actId="47"/>
        <pc:sldMkLst>
          <pc:docMk/>
          <pc:sldMk cId="3589473169" sldId="679"/>
        </pc:sldMkLst>
      </pc:sldChg>
      <pc:sldChg chg="del">
        <pc:chgData name="Qu, Chengyi" userId="9f02c3db-5b00-4063-9ad4-7cdd84fdd2bb" providerId="ADAL" clId="{A560A83B-B716-47FE-B9F6-0C2976A5826E}" dt="2024-02-13T20:01:54.618" v="0" actId="47"/>
        <pc:sldMkLst>
          <pc:docMk/>
          <pc:sldMk cId="3560384563" sldId="680"/>
        </pc:sldMkLst>
      </pc:sldChg>
      <pc:sldChg chg="del">
        <pc:chgData name="Qu, Chengyi" userId="9f02c3db-5b00-4063-9ad4-7cdd84fdd2bb" providerId="ADAL" clId="{A560A83B-B716-47FE-B9F6-0C2976A5826E}" dt="2024-02-13T20:01:54.618" v="0" actId="47"/>
        <pc:sldMkLst>
          <pc:docMk/>
          <pc:sldMk cId="2417826034" sldId="681"/>
        </pc:sldMkLst>
      </pc:sldChg>
      <pc:sldChg chg="del">
        <pc:chgData name="Qu, Chengyi" userId="9f02c3db-5b00-4063-9ad4-7cdd84fdd2bb" providerId="ADAL" clId="{A560A83B-B716-47FE-B9F6-0C2976A5826E}" dt="2024-02-13T20:01:54.618" v="0" actId="47"/>
        <pc:sldMkLst>
          <pc:docMk/>
          <pc:sldMk cId="1487987344" sldId="682"/>
        </pc:sldMkLst>
      </pc:sldChg>
      <pc:sldChg chg="del">
        <pc:chgData name="Qu, Chengyi" userId="9f02c3db-5b00-4063-9ad4-7cdd84fdd2bb" providerId="ADAL" clId="{A560A83B-B716-47FE-B9F6-0C2976A5826E}" dt="2024-02-13T20:01:54.618" v="0" actId="47"/>
        <pc:sldMkLst>
          <pc:docMk/>
          <pc:sldMk cId="2453424196" sldId="683"/>
        </pc:sldMkLst>
      </pc:sldChg>
      <pc:sldChg chg="del">
        <pc:chgData name="Qu, Chengyi" userId="9f02c3db-5b00-4063-9ad4-7cdd84fdd2bb" providerId="ADAL" clId="{A560A83B-B716-47FE-B9F6-0C2976A5826E}" dt="2024-02-13T20:01:54.618" v="0" actId="47"/>
        <pc:sldMkLst>
          <pc:docMk/>
          <pc:sldMk cId="2152457748" sldId="684"/>
        </pc:sldMkLst>
      </pc:sldChg>
      <pc:sldChg chg="del">
        <pc:chgData name="Qu, Chengyi" userId="9f02c3db-5b00-4063-9ad4-7cdd84fdd2bb" providerId="ADAL" clId="{A560A83B-B716-47FE-B9F6-0C2976A5826E}" dt="2024-02-13T20:01:54.618" v="0" actId="47"/>
        <pc:sldMkLst>
          <pc:docMk/>
          <pc:sldMk cId="2108412039" sldId="685"/>
        </pc:sldMkLst>
      </pc:sldChg>
      <pc:sldChg chg="del">
        <pc:chgData name="Qu, Chengyi" userId="9f02c3db-5b00-4063-9ad4-7cdd84fdd2bb" providerId="ADAL" clId="{A560A83B-B716-47FE-B9F6-0C2976A5826E}" dt="2024-02-13T20:01:54.618" v="0" actId="47"/>
        <pc:sldMkLst>
          <pc:docMk/>
          <pc:sldMk cId="3783357540" sldId="686"/>
        </pc:sldMkLst>
      </pc:sldChg>
      <pc:sldChg chg="del">
        <pc:chgData name="Qu, Chengyi" userId="9f02c3db-5b00-4063-9ad4-7cdd84fdd2bb" providerId="ADAL" clId="{A560A83B-B716-47FE-B9F6-0C2976A5826E}" dt="2024-02-13T20:01:54.618" v="0" actId="47"/>
        <pc:sldMkLst>
          <pc:docMk/>
          <pc:sldMk cId="1311487720" sldId="687"/>
        </pc:sldMkLst>
      </pc:sldChg>
      <pc:sldChg chg="del">
        <pc:chgData name="Qu, Chengyi" userId="9f02c3db-5b00-4063-9ad4-7cdd84fdd2bb" providerId="ADAL" clId="{A560A83B-B716-47FE-B9F6-0C2976A5826E}" dt="2024-02-13T20:01:54.618" v="0" actId="47"/>
        <pc:sldMkLst>
          <pc:docMk/>
          <pc:sldMk cId="1498789726" sldId="688"/>
        </pc:sldMkLst>
      </pc:sldChg>
      <pc:sldChg chg="del">
        <pc:chgData name="Qu, Chengyi" userId="9f02c3db-5b00-4063-9ad4-7cdd84fdd2bb" providerId="ADAL" clId="{A560A83B-B716-47FE-B9F6-0C2976A5826E}" dt="2024-02-13T20:01:54.618" v="0" actId="47"/>
        <pc:sldMkLst>
          <pc:docMk/>
          <pc:sldMk cId="777063748" sldId="689"/>
        </pc:sldMkLst>
      </pc:sldChg>
      <pc:sldChg chg="del">
        <pc:chgData name="Qu, Chengyi" userId="9f02c3db-5b00-4063-9ad4-7cdd84fdd2bb" providerId="ADAL" clId="{A560A83B-B716-47FE-B9F6-0C2976A5826E}" dt="2024-02-13T20:01:54.618" v="0" actId="47"/>
        <pc:sldMkLst>
          <pc:docMk/>
          <pc:sldMk cId="1989709339" sldId="693"/>
        </pc:sldMkLst>
      </pc:sldChg>
      <pc:sldChg chg="del">
        <pc:chgData name="Qu, Chengyi" userId="9f02c3db-5b00-4063-9ad4-7cdd84fdd2bb" providerId="ADAL" clId="{A560A83B-B716-47FE-B9F6-0C2976A5826E}" dt="2024-02-13T20:01:54.618" v="0" actId="47"/>
        <pc:sldMkLst>
          <pc:docMk/>
          <pc:sldMk cId="1913387589" sldId="694"/>
        </pc:sldMkLst>
      </pc:sldChg>
      <pc:sldChg chg="del">
        <pc:chgData name="Qu, Chengyi" userId="9f02c3db-5b00-4063-9ad4-7cdd84fdd2bb" providerId="ADAL" clId="{A560A83B-B716-47FE-B9F6-0C2976A5826E}" dt="2024-02-13T20:01:54.618" v="0" actId="47"/>
        <pc:sldMkLst>
          <pc:docMk/>
          <pc:sldMk cId="3744046807" sldId="695"/>
        </pc:sldMkLst>
      </pc:sldChg>
      <pc:sldChg chg="addSp modSp new mod">
        <pc:chgData name="Qu, Chengyi" userId="9f02c3db-5b00-4063-9ad4-7cdd84fdd2bb" providerId="ADAL" clId="{A560A83B-B716-47FE-B9F6-0C2976A5826E}" dt="2024-02-13T20:03:03.158" v="66" actId="14100"/>
        <pc:sldMkLst>
          <pc:docMk/>
          <pc:sldMk cId="2120514358" sldId="1257"/>
        </pc:sldMkLst>
        <pc:spChg chg="mod">
          <ac:chgData name="Qu, Chengyi" userId="9f02c3db-5b00-4063-9ad4-7cdd84fdd2bb" providerId="ADAL" clId="{A560A83B-B716-47FE-B9F6-0C2976A5826E}" dt="2024-02-13T20:02:42.125" v="56"/>
          <ac:spMkLst>
            <pc:docMk/>
            <pc:sldMk cId="2120514358" sldId="1257"/>
            <ac:spMk id="3" creationId="{5C112BC0-9499-035F-A9F1-C8888CCD6D4C}"/>
          </ac:spMkLst>
        </pc:spChg>
        <pc:spChg chg="add mod">
          <ac:chgData name="Qu, Chengyi" userId="9f02c3db-5b00-4063-9ad4-7cdd84fdd2bb" providerId="ADAL" clId="{A560A83B-B716-47FE-B9F6-0C2976A5826E}" dt="2024-02-13T20:03:03.158" v="66" actId="14100"/>
          <ac:spMkLst>
            <pc:docMk/>
            <pc:sldMk cId="2120514358" sldId="1257"/>
            <ac:spMk id="5" creationId="{1A79469E-C759-1682-6497-17E8B6D2A45A}"/>
          </ac:spMkLst>
        </pc:spChg>
      </pc:sldChg>
      <pc:sldChg chg="modSp add mod">
        <pc:chgData name="Qu, Chengyi" userId="9f02c3db-5b00-4063-9ad4-7cdd84fdd2bb" providerId="ADAL" clId="{A560A83B-B716-47FE-B9F6-0C2976A5826E}" dt="2024-02-13T20:03:22.023" v="71" actId="207"/>
        <pc:sldMkLst>
          <pc:docMk/>
          <pc:sldMk cId="919834031" sldId="1258"/>
        </pc:sldMkLst>
        <pc:spChg chg="mod">
          <ac:chgData name="Qu, Chengyi" userId="9f02c3db-5b00-4063-9ad4-7cdd84fdd2bb" providerId="ADAL" clId="{A560A83B-B716-47FE-B9F6-0C2976A5826E}" dt="2024-02-13T20:03:22.023" v="71" actId="207"/>
          <ac:spMkLst>
            <pc:docMk/>
            <pc:sldMk cId="919834031" sldId="1258"/>
            <ac:spMk id="5" creationId="{80CD82A4-6E17-8979-C5A0-93EAA8D3EA96}"/>
          </ac:spMkLst>
        </pc:spChg>
      </pc:sldChg>
      <pc:sldChg chg="addSp delSp modSp new mod">
        <pc:chgData name="Qu, Chengyi" userId="9f02c3db-5b00-4063-9ad4-7cdd84fdd2bb" providerId="ADAL" clId="{A560A83B-B716-47FE-B9F6-0C2976A5826E}" dt="2024-02-13T21:48:56.305" v="128" actId="207"/>
        <pc:sldMkLst>
          <pc:docMk/>
          <pc:sldMk cId="2632825530" sldId="1259"/>
        </pc:sldMkLst>
        <pc:spChg chg="mod">
          <ac:chgData name="Qu, Chengyi" userId="9f02c3db-5b00-4063-9ad4-7cdd84fdd2bb" providerId="ADAL" clId="{A560A83B-B716-47FE-B9F6-0C2976A5826E}" dt="2024-02-13T21:48:56.305" v="128" actId="207"/>
          <ac:spMkLst>
            <pc:docMk/>
            <pc:sldMk cId="2632825530" sldId="1259"/>
            <ac:spMk id="2" creationId="{24ED8486-135A-5473-446D-F49ED0D3CA85}"/>
          </ac:spMkLst>
        </pc:spChg>
        <pc:spChg chg="del">
          <ac:chgData name="Qu, Chengyi" userId="9f02c3db-5b00-4063-9ad4-7cdd84fdd2bb" providerId="ADAL" clId="{A560A83B-B716-47FE-B9F6-0C2976A5826E}" dt="2024-02-13T21:48:25.220" v="121" actId="478"/>
          <ac:spMkLst>
            <pc:docMk/>
            <pc:sldMk cId="2632825530" sldId="1259"/>
            <ac:spMk id="3" creationId="{CF0830C1-C7A2-F42E-3BAE-FABCB56445B7}"/>
          </ac:spMkLst>
        </pc:spChg>
        <pc:spChg chg="add mod">
          <ac:chgData name="Qu, Chengyi" userId="9f02c3db-5b00-4063-9ad4-7cdd84fdd2bb" providerId="ADAL" clId="{A560A83B-B716-47FE-B9F6-0C2976A5826E}" dt="2024-02-13T21:48:25.713" v="122"/>
          <ac:spMkLst>
            <pc:docMk/>
            <pc:sldMk cId="2632825530" sldId="1259"/>
            <ac:spMk id="5" creationId="{0900D956-5BE0-2699-07E2-CE0FE2C64CEA}"/>
          </ac:spMkLst>
        </pc:spChg>
        <pc:spChg chg="add mod">
          <ac:chgData name="Qu, Chengyi" userId="9f02c3db-5b00-4063-9ad4-7cdd84fdd2bb" providerId="ADAL" clId="{A560A83B-B716-47FE-B9F6-0C2976A5826E}" dt="2024-02-13T21:48:25.713" v="122"/>
          <ac:spMkLst>
            <pc:docMk/>
            <pc:sldMk cId="2632825530" sldId="1259"/>
            <ac:spMk id="6" creationId="{3F86949C-790A-C2E7-8E0F-E85AD6B301F6}"/>
          </ac:spMkLst>
        </pc:spChg>
        <pc:spChg chg="add mod">
          <ac:chgData name="Qu, Chengyi" userId="9f02c3db-5b00-4063-9ad4-7cdd84fdd2bb" providerId="ADAL" clId="{A560A83B-B716-47FE-B9F6-0C2976A5826E}" dt="2024-02-13T21:48:35.447" v="123"/>
          <ac:spMkLst>
            <pc:docMk/>
            <pc:sldMk cId="2632825530" sldId="1259"/>
            <ac:spMk id="7" creationId="{9304BB32-4915-8D11-5B78-A35F0AF1BE94}"/>
          </ac:spMkLst>
        </pc:spChg>
        <pc:picChg chg="add mod">
          <ac:chgData name="Qu, Chengyi" userId="9f02c3db-5b00-4063-9ad4-7cdd84fdd2bb" providerId="ADAL" clId="{A560A83B-B716-47FE-B9F6-0C2976A5826E}" dt="2024-02-13T21:48:25.713" v="122"/>
          <ac:picMkLst>
            <pc:docMk/>
            <pc:sldMk cId="2632825530" sldId="1259"/>
            <ac:picMk id="4" creationId="{278C97F5-936F-324E-3D5F-A5F2E9BDD74B}"/>
          </ac:picMkLst>
        </pc:picChg>
      </pc:sldChg>
      <pc:sldChg chg="modSp add mod">
        <pc:chgData name="Qu, Chengyi" userId="9f02c3db-5b00-4063-9ad4-7cdd84fdd2bb" providerId="ADAL" clId="{A560A83B-B716-47FE-B9F6-0C2976A5826E}" dt="2024-02-13T21:59:31.444" v="213" actId="207"/>
        <pc:sldMkLst>
          <pc:docMk/>
          <pc:sldMk cId="3745870871" sldId="1260"/>
        </pc:sldMkLst>
        <pc:spChg chg="mod">
          <ac:chgData name="Qu, Chengyi" userId="9f02c3db-5b00-4063-9ad4-7cdd84fdd2bb" providerId="ADAL" clId="{A560A83B-B716-47FE-B9F6-0C2976A5826E}" dt="2024-02-13T21:55:11.850" v="210" actId="27636"/>
          <ac:spMkLst>
            <pc:docMk/>
            <pc:sldMk cId="3745870871" sldId="1260"/>
            <ac:spMk id="2" creationId="{E362718D-4E8A-45D2-5FBF-95A58FBEEEC1}"/>
          </ac:spMkLst>
        </pc:spChg>
        <pc:spChg chg="mod">
          <ac:chgData name="Qu, Chengyi" userId="9f02c3db-5b00-4063-9ad4-7cdd84fdd2bb" providerId="ADAL" clId="{A560A83B-B716-47FE-B9F6-0C2976A5826E}" dt="2024-02-13T21:59:31.444" v="213" actId="207"/>
          <ac:spMkLst>
            <pc:docMk/>
            <pc:sldMk cId="3745870871" sldId="1260"/>
            <ac:spMk id="5" creationId="{034B65DC-616B-E59B-7733-E5CE752674A7}"/>
          </ac:spMkLst>
        </pc:spChg>
      </pc:sldChg>
      <pc:sldChg chg="del">
        <pc:chgData name="Qu, Chengyi" userId="9f02c3db-5b00-4063-9ad4-7cdd84fdd2bb" providerId="ADAL" clId="{A560A83B-B716-47FE-B9F6-0C2976A5826E}" dt="2024-02-13T20:01:54.618" v="0" actId="47"/>
        <pc:sldMkLst>
          <pc:docMk/>
          <pc:sldMk cId="3507344199" sldId="1265"/>
        </pc:sldMkLst>
      </pc:sldChg>
      <pc:sldChg chg="del">
        <pc:chgData name="Qu, Chengyi" userId="9f02c3db-5b00-4063-9ad4-7cdd84fdd2bb" providerId="ADAL" clId="{A560A83B-B716-47FE-B9F6-0C2976A5826E}" dt="2024-02-13T20:01:54.618" v="0" actId="47"/>
        <pc:sldMkLst>
          <pc:docMk/>
          <pc:sldMk cId="3209912214" sldId="1266"/>
        </pc:sldMkLst>
      </pc:sldChg>
      <pc:sldMasterChg chg="delSldLayout">
        <pc:chgData name="Qu, Chengyi" userId="9f02c3db-5b00-4063-9ad4-7cdd84fdd2bb" providerId="ADAL" clId="{A560A83B-B716-47FE-B9F6-0C2976A5826E}" dt="2024-02-13T21:48:38.350" v="124" actId="47"/>
        <pc:sldMasterMkLst>
          <pc:docMk/>
          <pc:sldMasterMk cId="816407230" sldId="2147483667"/>
        </pc:sldMasterMkLst>
        <pc:sldLayoutChg chg="del">
          <pc:chgData name="Qu, Chengyi" userId="9f02c3db-5b00-4063-9ad4-7cdd84fdd2bb" providerId="ADAL" clId="{A560A83B-B716-47FE-B9F6-0C2976A5826E}" dt="2024-02-13T21:48:38.350" v="124" actId="47"/>
          <pc:sldLayoutMkLst>
            <pc:docMk/>
            <pc:sldMasterMk cId="816407230" sldId="2147483667"/>
            <pc:sldLayoutMk cId="744208517" sldId="2147483679"/>
          </pc:sldLayoutMkLst>
        </pc:sldLayoutChg>
      </pc:sldMasterChg>
      <pc:sldMasterChg chg="del delSldLayout">
        <pc:chgData name="Qu, Chengyi" userId="9f02c3db-5b00-4063-9ad4-7cdd84fdd2bb" providerId="ADAL" clId="{A560A83B-B716-47FE-B9F6-0C2976A5826E}" dt="2024-02-13T20:01:54.618" v="0" actId="47"/>
        <pc:sldMasterMkLst>
          <pc:docMk/>
          <pc:sldMasterMk cId="1475865050" sldId="2147483667"/>
        </pc:sldMasterMkLst>
        <pc:sldLayoutChg chg="del">
          <pc:chgData name="Qu, Chengyi" userId="9f02c3db-5b00-4063-9ad4-7cdd84fdd2bb" providerId="ADAL" clId="{A560A83B-B716-47FE-B9F6-0C2976A5826E}" dt="2024-02-13T20:01:54.618" v="0" actId="47"/>
          <pc:sldLayoutMkLst>
            <pc:docMk/>
            <pc:sldMasterMk cId="1475865050" sldId="2147483667"/>
            <pc:sldLayoutMk cId="2444572401" sldId="2147483668"/>
          </pc:sldLayoutMkLst>
        </pc:sldLayoutChg>
        <pc:sldLayoutChg chg="del">
          <pc:chgData name="Qu, Chengyi" userId="9f02c3db-5b00-4063-9ad4-7cdd84fdd2bb" providerId="ADAL" clId="{A560A83B-B716-47FE-B9F6-0C2976A5826E}" dt="2024-02-13T20:01:54.618" v="0" actId="47"/>
          <pc:sldLayoutMkLst>
            <pc:docMk/>
            <pc:sldMasterMk cId="1475865050" sldId="2147483667"/>
            <pc:sldLayoutMk cId="2940105053" sldId="2147483669"/>
          </pc:sldLayoutMkLst>
        </pc:sldLayoutChg>
        <pc:sldLayoutChg chg="del">
          <pc:chgData name="Qu, Chengyi" userId="9f02c3db-5b00-4063-9ad4-7cdd84fdd2bb" providerId="ADAL" clId="{A560A83B-B716-47FE-B9F6-0C2976A5826E}" dt="2024-02-13T20:01:54.618" v="0" actId="47"/>
          <pc:sldLayoutMkLst>
            <pc:docMk/>
            <pc:sldMasterMk cId="1475865050" sldId="2147483667"/>
            <pc:sldLayoutMk cId="1453374937" sldId="2147483670"/>
          </pc:sldLayoutMkLst>
        </pc:sldLayoutChg>
        <pc:sldLayoutChg chg="del">
          <pc:chgData name="Qu, Chengyi" userId="9f02c3db-5b00-4063-9ad4-7cdd84fdd2bb" providerId="ADAL" clId="{A560A83B-B716-47FE-B9F6-0C2976A5826E}" dt="2024-02-13T20:01:54.618" v="0" actId="47"/>
          <pc:sldLayoutMkLst>
            <pc:docMk/>
            <pc:sldMasterMk cId="1475865050" sldId="2147483667"/>
            <pc:sldLayoutMk cId="3854693899" sldId="2147483671"/>
          </pc:sldLayoutMkLst>
        </pc:sldLayoutChg>
        <pc:sldLayoutChg chg="del">
          <pc:chgData name="Qu, Chengyi" userId="9f02c3db-5b00-4063-9ad4-7cdd84fdd2bb" providerId="ADAL" clId="{A560A83B-B716-47FE-B9F6-0C2976A5826E}" dt="2024-02-13T20:01:54.618" v="0" actId="47"/>
          <pc:sldLayoutMkLst>
            <pc:docMk/>
            <pc:sldMasterMk cId="1475865050" sldId="2147483667"/>
            <pc:sldLayoutMk cId="3530994955" sldId="2147483672"/>
          </pc:sldLayoutMkLst>
        </pc:sldLayoutChg>
        <pc:sldLayoutChg chg="del">
          <pc:chgData name="Qu, Chengyi" userId="9f02c3db-5b00-4063-9ad4-7cdd84fdd2bb" providerId="ADAL" clId="{A560A83B-B716-47FE-B9F6-0C2976A5826E}" dt="2024-02-13T20:01:54.618" v="0" actId="47"/>
          <pc:sldLayoutMkLst>
            <pc:docMk/>
            <pc:sldMasterMk cId="1475865050" sldId="2147483667"/>
            <pc:sldLayoutMk cId="1291632936" sldId="2147483673"/>
          </pc:sldLayoutMkLst>
        </pc:sldLayoutChg>
        <pc:sldLayoutChg chg="del">
          <pc:chgData name="Qu, Chengyi" userId="9f02c3db-5b00-4063-9ad4-7cdd84fdd2bb" providerId="ADAL" clId="{A560A83B-B716-47FE-B9F6-0C2976A5826E}" dt="2024-02-13T20:01:54.618" v="0" actId="47"/>
          <pc:sldLayoutMkLst>
            <pc:docMk/>
            <pc:sldMasterMk cId="1475865050" sldId="2147483667"/>
            <pc:sldLayoutMk cId="1613750241" sldId="2147483674"/>
          </pc:sldLayoutMkLst>
        </pc:sldLayoutChg>
        <pc:sldLayoutChg chg="del">
          <pc:chgData name="Qu, Chengyi" userId="9f02c3db-5b00-4063-9ad4-7cdd84fdd2bb" providerId="ADAL" clId="{A560A83B-B716-47FE-B9F6-0C2976A5826E}" dt="2024-02-13T20:01:54.618" v="0" actId="47"/>
          <pc:sldLayoutMkLst>
            <pc:docMk/>
            <pc:sldMasterMk cId="1475865050" sldId="2147483667"/>
            <pc:sldLayoutMk cId="1002359994" sldId="2147483675"/>
          </pc:sldLayoutMkLst>
        </pc:sldLayoutChg>
        <pc:sldLayoutChg chg="del">
          <pc:chgData name="Qu, Chengyi" userId="9f02c3db-5b00-4063-9ad4-7cdd84fdd2bb" providerId="ADAL" clId="{A560A83B-B716-47FE-B9F6-0C2976A5826E}" dt="2024-02-13T20:01:54.618" v="0" actId="47"/>
          <pc:sldLayoutMkLst>
            <pc:docMk/>
            <pc:sldMasterMk cId="1475865050" sldId="2147483667"/>
            <pc:sldLayoutMk cId="359564113" sldId="2147483676"/>
          </pc:sldLayoutMkLst>
        </pc:sldLayoutChg>
        <pc:sldLayoutChg chg="del">
          <pc:chgData name="Qu, Chengyi" userId="9f02c3db-5b00-4063-9ad4-7cdd84fdd2bb" providerId="ADAL" clId="{A560A83B-B716-47FE-B9F6-0C2976A5826E}" dt="2024-02-13T20:01:54.618" v="0" actId="47"/>
          <pc:sldLayoutMkLst>
            <pc:docMk/>
            <pc:sldMasterMk cId="1475865050" sldId="2147483667"/>
            <pc:sldLayoutMk cId="1201862995" sldId="2147483677"/>
          </pc:sldLayoutMkLst>
        </pc:sldLayoutChg>
        <pc:sldLayoutChg chg="del">
          <pc:chgData name="Qu, Chengyi" userId="9f02c3db-5b00-4063-9ad4-7cdd84fdd2bb" providerId="ADAL" clId="{A560A83B-B716-47FE-B9F6-0C2976A5826E}" dt="2024-02-13T20:01:54.618" v="0" actId="47"/>
          <pc:sldLayoutMkLst>
            <pc:docMk/>
            <pc:sldMasterMk cId="1475865050" sldId="2147483667"/>
            <pc:sldLayoutMk cId="1346948971" sldId="2147483678"/>
          </pc:sldLayoutMkLst>
        </pc:sldLayoutChg>
        <pc:sldLayoutChg chg="del">
          <pc:chgData name="Qu, Chengyi" userId="9f02c3db-5b00-4063-9ad4-7cdd84fdd2bb" providerId="ADAL" clId="{A560A83B-B716-47FE-B9F6-0C2976A5826E}" dt="2024-02-13T20:01:54.618" v="0" actId="47"/>
          <pc:sldLayoutMkLst>
            <pc:docMk/>
            <pc:sldMasterMk cId="1475865050" sldId="2147483667"/>
            <pc:sldLayoutMk cId="11329931" sldId="2147483679"/>
          </pc:sldLayoutMkLst>
        </pc:sldLayoutChg>
        <pc:sldLayoutChg chg="del">
          <pc:chgData name="Qu, Chengyi" userId="9f02c3db-5b00-4063-9ad4-7cdd84fdd2bb" providerId="ADAL" clId="{A560A83B-B716-47FE-B9F6-0C2976A5826E}" dt="2024-02-13T20:01:54.618" v="0" actId="47"/>
          <pc:sldLayoutMkLst>
            <pc:docMk/>
            <pc:sldMasterMk cId="1475865050" sldId="2147483667"/>
            <pc:sldLayoutMk cId="2793314298" sldId="2147483680"/>
          </pc:sldLayoutMkLst>
        </pc:sldLayoutChg>
      </pc:sldMasterChg>
      <pc:sldMasterChg chg="del delSldLayout">
        <pc:chgData name="Qu, Chengyi" userId="9f02c3db-5b00-4063-9ad4-7cdd84fdd2bb" providerId="ADAL" clId="{A560A83B-B716-47FE-B9F6-0C2976A5826E}" dt="2024-02-13T20:03:07.226" v="67" actId="47"/>
        <pc:sldMasterMkLst>
          <pc:docMk/>
          <pc:sldMasterMk cId="1567201961" sldId="2147483667"/>
        </pc:sldMasterMkLst>
        <pc:sldLayoutChg chg="del">
          <pc:chgData name="Qu, Chengyi" userId="9f02c3db-5b00-4063-9ad4-7cdd84fdd2bb" providerId="ADAL" clId="{A560A83B-B716-47FE-B9F6-0C2976A5826E}" dt="2024-02-13T20:03:07.226" v="67" actId="47"/>
          <pc:sldLayoutMkLst>
            <pc:docMk/>
            <pc:sldMasterMk cId="1567201961" sldId="2147483667"/>
            <pc:sldLayoutMk cId="2673062084" sldId="2147483668"/>
          </pc:sldLayoutMkLst>
        </pc:sldLayoutChg>
        <pc:sldLayoutChg chg="del">
          <pc:chgData name="Qu, Chengyi" userId="9f02c3db-5b00-4063-9ad4-7cdd84fdd2bb" providerId="ADAL" clId="{A560A83B-B716-47FE-B9F6-0C2976A5826E}" dt="2024-02-13T20:03:07.226" v="67" actId="47"/>
          <pc:sldLayoutMkLst>
            <pc:docMk/>
            <pc:sldMasterMk cId="1567201961" sldId="2147483667"/>
            <pc:sldLayoutMk cId="338622289" sldId="2147483669"/>
          </pc:sldLayoutMkLst>
        </pc:sldLayoutChg>
        <pc:sldLayoutChg chg="del">
          <pc:chgData name="Qu, Chengyi" userId="9f02c3db-5b00-4063-9ad4-7cdd84fdd2bb" providerId="ADAL" clId="{A560A83B-B716-47FE-B9F6-0C2976A5826E}" dt="2024-02-13T20:03:07.226" v="67" actId="47"/>
          <pc:sldLayoutMkLst>
            <pc:docMk/>
            <pc:sldMasterMk cId="1567201961" sldId="2147483667"/>
            <pc:sldLayoutMk cId="1346471507" sldId="2147483670"/>
          </pc:sldLayoutMkLst>
        </pc:sldLayoutChg>
        <pc:sldLayoutChg chg="del">
          <pc:chgData name="Qu, Chengyi" userId="9f02c3db-5b00-4063-9ad4-7cdd84fdd2bb" providerId="ADAL" clId="{A560A83B-B716-47FE-B9F6-0C2976A5826E}" dt="2024-02-13T20:03:07.226" v="67" actId="47"/>
          <pc:sldLayoutMkLst>
            <pc:docMk/>
            <pc:sldMasterMk cId="1567201961" sldId="2147483667"/>
            <pc:sldLayoutMk cId="2421656378" sldId="2147483671"/>
          </pc:sldLayoutMkLst>
        </pc:sldLayoutChg>
        <pc:sldLayoutChg chg="del">
          <pc:chgData name="Qu, Chengyi" userId="9f02c3db-5b00-4063-9ad4-7cdd84fdd2bb" providerId="ADAL" clId="{A560A83B-B716-47FE-B9F6-0C2976A5826E}" dt="2024-02-13T20:03:07.226" v="67" actId="47"/>
          <pc:sldLayoutMkLst>
            <pc:docMk/>
            <pc:sldMasterMk cId="1567201961" sldId="2147483667"/>
            <pc:sldLayoutMk cId="1146002619" sldId="2147483672"/>
          </pc:sldLayoutMkLst>
        </pc:sldLayoutChg>
        <pc:sldLayoutChg chg="del">
          <pc:chgData name="Qu, Chengyi" userId="9f02c3db-5b00-4063-9ad4-7cdd84fdd2bb" providerId="ADAL" clId="{A560A83B-B716-47FE-B9F6-0C2976A5826E}" dt="2024-02-13T20:03:07.226" v="67" actId="47"/>
          <pc:sldLayoutMkLst>
            <pc:docMk/>
            <pc:sldMasterMk cId="1567201961" sldId="2147483667"/>
            <pc:sldLayoutMk cId="4140492032" sldId="2147483673"/>
          </pc:sldLayoutMkLst>
        </pc:sldLayoutChg>
        <pc:sldLayoutChg chg="del">
          <pc:chgData name="Qu, Chengyi" userId="9f02c3db-5b00-4063-9ad4-7cdd84fdd2bb" providerId="ADAL" clId="{A560A83B-B716-47FE-B9F6-0C2976A5826E}" dt="2024-02-13T20:03:07.226" v="67" actId="47"/>
          <pc:sldLayoutMkLst>
            <pc:docMk/>
            <pc:sldMasterMk cId="1567201961" sldId="2147483667"/>
            <pc:sldLayoutMk cId="2440570319" sldId="2147483674"/>
          </pc:sldLayoutMkLst>
        </pc:sldLayoutChg>
        <pc:sldLayoutChg chg="del">
          <pc:chgData name="Qu, Chengyi" userId="9f02c3db-5b00-4063-9ad4-7cdd84fdd2bb" providerId="ADAL" clId="{A560A83B-B716-47FE-B9F6-0C2976A5826E}" dt="2024-02-13T20:03:07.226" v="67" actId="47"/>
          <pc:sldLayoutMkLst>
            <pc:docMk/>
            <pc:sldMasterMk cId="1567201961" sldId="2147483667"/>
            <pc:sldLayoutMk cId="896675004" sldId="2147483675"/>
          </pc:sldLayoutMkLst>
        </pc:sldLayoutChg>
        <pc:sldLayoutChg chg="del">
          <pc:chgData name="Qu, Chengyi" userId="9f02c3db-5b00-4063-9ad4-7cdd84fdd2bb" providerId="ADAL" clId="{A560A83B-B716-47FE-B9F6-0C2976A5826E}" dt="2024-02-13T20:03:07.226" v="67" actId="47"/>
          <pc:sldLayoutMkLst>
            <pc:docMk/>
            <pc:sldMasterMk cId="1567201961" sldId="2147483667"/>
            <pc:sldLayoutMk cId="2809519200" sldId="2147483676"/>
          </pc:sldLayoutMkLst>
        </pc:sldLayoutChg>
        <pc:sldLayoutChg chg="del">
          <pc:chgData name="Qu, Chengyi" userId="9f02c3db-5b00-4063-9ad4-7cdd84fdd2bb" providerId="ADAL" clId="{A560A83B-B716-47FE-B9F6-0C2976A5826E}" dt="2024-02-13T20:03:07.226" v="67" actId="47"/>
          <pc:sldLayoutMkLst>
            <pc:docMk/>
            <pc:sldMasterMk cId="1567201961" sldId="2147483667"/>
            <pc:sldLayoutMk cId="2988825617" sldId="2147483677"/>
          </pc:sldLayoutMkLst>
        </pc:sldLayoutChg>
        <pc:sldLayoutChg chg="del">
          <pc:chgData name="Qu, Chengyi" userId="9f02c3db-5b00-4063-9ad4-7cdd84fdd2bb" providerId="ADAL" clId="{A560A83B-B716-47FE-B9F6-0C2976A5826E}" dt="2024-02-13T20:03:07.226" v="67" actId="47"/>
          <pc:sldLayoutMkLst>
            <pc:docMk/>
            <pc:sldMasterMk cId="1567201961" sldId="2147483667"/>
            <pc:sldLayoutMk cId="3932843405" sldId="2147483678"/>
          </pc:sldLayoutMkLst>
        </pc:sldLayoutChg>
      </pc:sldMasterChg>
    </pc:docChg>
  </pc:docChgLst>
  <pc:docChgLst>
    <pc:chgData name="Qu, Chengyi" userId="9f02c3db-5b00-4063-9ad4-7cdd84fdd2bb" providerId="ADAL" clId="{B8A68927-8F0D-4FCF-A9AA-7717E2476521}"/>
    <pc:docChg chg="undo custSel addSld delSld modSld sldOrd delMainMaster">
      <pc:chgData name="Qu, Chengyi" userId="9f02c3db-5b00-4063-9ad4-7cdd84fdd2bb" providerId="ADAL" clId="{B8A68927-8F0D-4FCF-A9AA-7717E2476521}" dt="2024-02-04T20:38:08.641" v="14" actId="20577"/>
      <pc:docMkLst>
        <pc:docMk/>
      </pc:docMkLst>
      <pc:sldChg chg="modSp mod ord">
        <pc:chgData name="Qu, Chengyi" userId="9f02c3db-5b00-4063-9ad4-7cdd84fdd2bb" providerId="ADAL" clId="{B8A68927-8F0D-4FCF-A9AA-7717E2476521}" dt="2024-02-04T20:11:03.283" v="6" actId="20577"/>
        <pc:sldMkLst>
          <pc:docMk/>
          <pc:sldMk cId="0" sldId="256"/>
        </pc:sldMkLst>
        <pc:spChg chg="mod">
          <ac:chgData name="Qu, Chengyi" userId="9f02c3db-5b00-4063-9ad4-7cdd84fdd2bb" providerId="ADAL" clId="{B8A68927-8F0D-4FCF-A9AA-7717E2476521}" dt="2024-02-04T20:11:03.283" v="6" actId="20577"/>
          <ac:spMkLst>
            <pc:docMk/>
            <pc:sldMk cId="0" sldId="256"/>
            <ac:spMk id="3" creationId="{A87E1879-0069-B243-8147-9D593BC9507F}"/>
          </ac:spMkLst>
        </pc:spChg>
      </pc:sldChg>
      <pc:sldChg chg="del">
        <pc:chgData name="Qu, Chengyi" userId="9f02c3db-5b00-4063-9ad4-7cdd84fdd2bb" providerId="ADAL" clId="{B8A68927-8F0D-4FCF-A9AA-7717E2476521}" dt="2024-02-04T20:10:32.345" v="0" actId="47"/>
        <pc:sldMkLst>
          <pc:docMk/>
          <pc:sldMk cId="1350622502" sldId="302"/>
        </pc:sldMkLst>
      </pc:sldChg>
      <pc:sldChg chg="del">
        <pc:chgData name="Qu, Chengyi" userId="9f02c3db-5b00-4063-9ad4-7cdd84fdd2bb" providerId="ADAL" clId="{B8A68927-8F0D-4FCF-A9AA-7717E2476521}" dt="2024-02-04T20:11:12.269" v="7" actId="47"/>
        <pc:sldMkLst>
          <pc:docMk/>
          <pc:sldMk cId="4081942817" sldId="309"/>
        </pc:sldMkLst>
      </pc:sldChg>
      <pc:sldChg chg="del">
        <pc:chgData name="Qu, Chengyi" userId="9f02c3db-5b00-4063-9ad4-7cdd84fdd2bb" providerId="ADAL" clId="{B8A68927-8F0D-4FCF-A9AA-7717E2476521}" dt="2024-02-04T20:11:12.269" v="7" actId="47"/>
        <pc:sldMkLst>
          <pc:docMk/>
          <pc:sldMk cId="4266121674" sldId="310"/>
        </pc:sldMkLst>
      </pc:sldChg>
      <pc:sldChg chg="del">
        <pc:chgData name="Qu, Chengyi" userId="9f02c3db-5b00-4063-9ad4-7cdd84fdd2bb" providerId="ADAL" clId="{B8A68927-8F0D-4FCF-A9AA-7717E2476521}" dt="2024-02-04T20:11:12.269" v="7" actId="47"/>
        <pc:sldMkLst>
          <pc:docMk/>
          <pc:sldMk cId="397340874" sldId="311"/>
        </pc:sldMkLst>
      </pc:sldChg>
      <pc:sldChg chg="del">
        <pc:chgData name="Qu, Chengyi" userId="9f02c3db-5b00-4063-9ad4-7cdd84fdd2bb" providerId="ADAL" clId="{B8A68927-8F0D-4FCF-A9AA-7717E2476521}" dt="2024-02-04T20:11:12.269" v="7" actId="47"/>
        <pc:sldMkLst>
          <pc:docMk/>
          <pc:sldMk cId="1891869304" sldId="312"/>
        </pc:sldMkLst>
      </pc:sldChg>
      <pc:sldChg chg="del">
        <pc:chgData name="Qu, Chengyi" userId="9f02c3db-5b00-4063-9ad4-7cdd84fdd2bb" providerId="ADAL" clId="{B8A68927-8F0D-4FCF-A9AA-7717E2476521}" dt="2024-02-04T20:11:12.269" v="7" actId="47"/>
        <pc:sldMkLst>
          <pc:docMk/>
          <pc:sldMk cId="2140572250" sldId="313"/>
        </pc:sldMkLst>
      </pc:sldChg>
      <pc:sldChg chg="del">
        <pc:chgData name="Qu, Chengyi" userId="9f02c3db-5b00-4063-9ad4-7cdd84fdd2bb" providerId="ADAL" clId="{B8A68927-8F0D-4FCF-A9AA-7717E2476521}" dt="2024-02-04T20:11:12.269" v="7" actId="47"/>
        <pc:sldMkLst>
          <pc:docMk/>
          <pc:sldMk cId="2771919027" sldId="315"/>
        </pc:sldMkLst>
      </pc:sldChg>
      <pc:sldChg chg="del">
        <pc:chgData name="Qu, Chengyi" userId="9f02c3db-5b00-4063-9ad4-7cdd84fdd2bb" providerId="ADAL" clId="{B8A68927-8F0D-4FCF-A9AA-7717E2476521}" dt="2024-02-04T20:11:12.269" v="7" actId="47"/>
        <pc:sldMkLst>
          <pc:docMk/>
          <pc:sldMk cId="2610447627" sldId="317"/>
        </pc:sldMkLst>
      </pc:sldChg>
      <pc:sldChg chg="del">
        <pc:chgData name="Qu, Chengyi" userId="9f02c3db-5b00-4063-9ad4-7cdd84fdd2bb" providerId="ADAL" clId="{B8A68927-8F0D-4FCF-A9AA-7717E2476521}" dt="2024-02-04T20:11:12.269" v="7" actId="47"/>
        <pc:sldMkLst>
          <pc:docMk/>
          <pc:sldMk cId="1554699303" sldId="318"/>
        </pc:sldMkLst>
      </pc:sldChg>
      <pc:sldChg chg="del">
        <pc:chgData name="Qu, Chengyi" userId="9f02c3db-5b00-4063-9ad4-7cdd84fdd2bb" providerId="ADAL" clId="{B8A68927-8F0D-4FCF-A9AA-7717E2476521}" dt="2024-02-04T20:11:12.269" v="7" actId="47"/>
        <pc:sldMkLst>
          <pc:docMk/>
          <pc:sldMk cId="4261292706" sldId="319"/>
        </pc:sldMkLst>
      </pc:sldChg>
      <pc:sldChg chg="del">
        <pc:chgData name="Qu, Chengyi" userId="9f02c3db-5b00-4063-9ad4-7cdd84fdd2bb" providerId="ADAL" clId="{B8A68927-8F0D-4FCF-A9AA-7717E2476521}" dt="2024-02-04T20:11:12.269" v="7" actId="47"/>
        <pc:sldMkLst>
          <pc:docMk/>
          <pc:sldMk cId="4160575002" sldId="321"/>
        </pc:sldMkLst>
      </pc:sldChg>
      <pc:sldChg chg="del">
        <pc:chgData name="Qu, Chengyi" userId="9f02c3db-5b00-4063-9ad4-7cdd84fdd2bb" providerId="ADAL" clId="{B8A68927-8F0D-4FCF-A9AA-7717E2476521}" dt="2024-02-04T20:11:12.269" v="7" actId="47"/>
        <pc:sldMkLst>
          <pc:docMk/>
          <pc:sldMk cId="2042401734" sldId="322"/>
        </pc:sldMkLst>
      </pc:sldChg>
      <pc:sldChg chg="del">
        <pc:chgData name="Qu, Chengyi" userId="9f02c3db-5b00-4063-9ad4-7cdd84fdd2bb" providerId="ADAL" clId="{B8A68927-8F0D-4FCF-A9AA-7717E2476521}" dt="2024-02-04T20:11:12.269" v="7" actId="47"/>
        <pc:sldMkLst>
          <pc:docMk/>
          <pc:sldMk cId="29790647" sldId="323"/>
        </pc:sldMkLst>
      </pc:sldChg>
      <pc:sldChg chg="del">
        <pc:chgData name="Qu, Chengyi" userId="9f02c3db-5b00-4063-9ad4-7cdd84fdd2bb" providerId="ADAL" clId="{B8A68927-8F0D-4FCF-A9AA-7717E2476521}" dt="2024-02-04T20:11:12.269" v="7" actId="47"/>
        <pc:sldMkLst>
          <pc:docMk/>
          <pc:sldMk cId="3123380444" sldId="324"/>
        </pc:sldMkLst>
      </pc:sldChg>
      <pc:sldChg chg="del">
        <pc:chgData name="Qu, Chengyi" userId="9f02c3db-5b00-4063-9ad4-7cdd84fdd2bb" providerId="ADAL" clId="{B8A68927-8F0D-4FCF-A9AA-7717E2476521}" dt="2024-02-04T20:11:12.269" v="7" actId="47"/>
        <pc:sldMkLst>
          <pc:docMk/>
          <pc:sldMk cId="1014335648" sldId="325"/>
        </pc:sldMkLst>
      </pc:sldChg>
      <pc:sldChg chg="del">
        <pc:chgData name="Qu, Chengyi" userId="9f02c3db-5b00-4063-9ad4-7cdd84fdd2bb" providerId="ADAL" clId="{B8A68927-8F0D-4FCF-A9AA-7717E2476521}" dt="2024-02-04T20:11:12.269" v="7" actId="47"/>
        <pc:sldMkLst>
          <pc:docMk/>
          <pc:sldMk cId="1332023612" sldId="326"/>
        </pc:sldMkLst>
      </pc:sldChg>
      <pc:sldChg chg="del">
        <pc:chgData name="Qu, Chengyi" userId="9f02c3db-5b00-4063-9ad4-7cdd84fdd2bb" providerId="ADAL" clId="{B8A68927-8F0D-4FCF-A9AA-7717E2476521}" dt="2024-02-04T20:11:12.269" v="7" actId="47"/>
        <pc:sldMkLst>
          <pc:docMk/>
          <pc:sldMk cId="3737461284" sldId="360"/>
        </pc:sldMkLst>
      </pc:sldChg>
      <pc:sldChg chg="del">
        <pc:chgData name="Qu, Chengyi" userId="9f02c3db-5b00-4063-9ad4-7cdd84fdd2bb" providerId="ADAL" clId="{B8A68927-8F0D-4FCF-A9AA-7717E2476521}" dt="2024-02-04T20:11:12.269" v="7" actId="47"/>
        <pc:sldMkLst>
          <pc:docMk/>
          <pc:sldMk cId="2347205576" sldId="361"/>
        </pc:sldMkLst>
      </pc:sldChg>
      <pc:sldChg chg="del">
        <pc:chgData name="Qu, Chengyi" userId="9f02c3db-5b00-4063-9ad4-7cdd84fdd2bb" providerId="ADAL" clId="{B8A68927-8F0D-4FCF-A9AA-7717E2476521}" dt="2024-02-04T20:11:12.269" v="7" actId="47"/>
        <pc:sldMkLst>
          <pc:docMk/>
          <pc:sldMk cId="309228740" sldId="362"/>
        </pc:sldMkLst>
      </pc:sldChg>
      <pc:sldChg chg="add del">
        <pc:chgData name="Qu, Chengyi" userId="9f02c3db-5b00-4063-9ad4-7cdd84fdd2bb" providerId="ADAL" clId="{B8A68927-8F0D-4FCF-A9AA-7717E2476521}" dt="2024-02-04T20:27:02.848" v="13"/>
        <pc:sldMkLst>
          <pc:docMk/>
          <pc:sldMk cId="1217450473" sldId="367"/>
        </pc:sldMkLst>
      </pc:sldChg>
      <pc:sldChg chg="add del">
        <pc:chgData name="Qu, Chengyi" userId="9f02c3db-5b00-4063-9ad4-7cdd84fdd2bb" providerId="ADAL" clId="{B8A68927-8F0D-4FCF-A9AA-7717E2476521}" dt="2024-02-04T20:27:02.848" v="13"/>
        <pc:sldMkLst>
          <pc:docMk/>
          <pc:sldMk cId="178958858" sldId="371"/>
        </pc:sldMkLst>
      </pc:sldChg>
      <pc:sldChg chg="modSp add del mod">
        <pc:chgData name="Qu, Chengyi" userId="9f02c3db-5b00-4063-9ad4-7cdd84fdd2bb" providerId="ADAL" clId="{B8A68927-8F0D-4FCF-A9AA-7717E2476521}" dt="2024-02-04T20:27:02.848" v="13"/>
        <pc:sldMkLst>
          <pc:docMk/>
          <pc:sldMk cId="2316534037" sldId="374"/>
        </pc:sldMkLst>
        <pc:spChg chg="mod">
          <ac:chgData name="Qu, Chengyi" userId="9f02c3db-5b00-4063-9ad4-7cdd84fdd2bb" providerId="ADAL" clId="{B8A68927-8F0D-4FCF-A9AA-7717E2476521}" dt="2024-02-04T20:27:02.848" v="13"/>
          <ac:spMkLst>
            <pc:docMk/>
            <pc:sldMk cId="2316534037" sldId="374"/>
            <ac:spMk id="3" creationId="{00000000-0000-0000-0000-000000000000}"/>
          </ac:spMkLst>
        </pc:spChg>
      </pc:sldChg>
      <pc:sldChg chg="modSp add del mod">
        <pc:chgData name="Qu, Chengyi" userId="9f02c3db-5b00-4063-9ad4-7cdd84fdd2bb" providerId="ADAL" clId="{B8A68927-8F0D-4FCF-A9AA-7717E2476521}" dt="2024-02-04T20:27:02.848" v="13"/>
        <pc:sldMkLst>
          <pc:docMk/>
          <pc:sldMk cId="1419336903" sldId="382"/>
        </pc:sldMkLst>
        <pc:spChg chg="mod">
          <ac:chgData name="Qu, Chengyi" userId="9f02c3db-5b00-4063-9ad4-7cdd84fdd2bb" providerId="ADAL" clId="{B8A68927-8F0D-4FCF-A9AA-7717E2476521}" dt="2024-02-04T20:27:02.848" v="13"/>
          <ac:spMkLst>
            <pc:docMk/>
            <pc:sldMk cId="1419336903" sldId="382"/>
            <ac:spMk id="13" creationId="{00000000-0000-0000-0000-000000000000}"/>
          </ac:spMkLst>
        </pc:spChg>
      </pc:sldChg>
      <pc:sldChg chg="add del">
        <pc:chgData name="Qu, Chengyi" userId="9f02c3db-5b00-4063-9ad4-7cdd84fdd2bb" providerId="ADAL" clId="{B8A68927-8F0D-4FCF-A9AA-7717E2476521}" dt="2024-02-04T20:27:02.848" v="13"/>
        <pc:sldMkLst>
          <pc:docMk/>
          <pc:sldMk cId="3370047568" sldId="383"/>
        </pc:sldMkLst>
      </pc:sldChg>
      <pc:sldChg chg="add del">
        <pc:chgData name="Qu, Chengyi" userId="9f02c3db-5b00-4063-9ad4-7cdd84fdd2bb" providerId="ADAL" clId="{B8A68927-8F0D-4FCF-A9AA-7717E2476521}" dt="2024-02-04T20:27:02.848" v="13"/>
        <pc:sldMkLst>
          <pc:docMk/>
          <pc:sldMk cId="2055057035" sldId="384"/>
        </pc:sldMkLst>
      </pc:sldChg>
      <pc:sldChg chg="modSp add del mod">
        <pc:chgData name="Qu, Chengyi" userId="9f02c3db-5b00-4063-9ad4-7cdd84fdd2bb" providerId="ADAL" clId="{B8A68927-8F0D-4FCF-A9AA-7717E2476521}" dt="2024-02-04T20:27:02.848" v="13"/>
        <pc:sldMkLst>
          <pc:docMk/>
          <pc:sldMk cId="2640340070" sldId="385"/>
        </pc:sldMkLst>
        <pc:spChg chg="mod">
          <ac:chgData name="Qu, Chengyi" userId="9f02c3db-5b00-4063-9ad4-7cdd84fdd2bb" providerId="ADAL" clId="{B8A68927-8F0D-4FCF-A9AA-7717E2476521}" dt="2024-02-04T20:27:02.848" v="13"/>
          <ac:spMkLst>
            <pc:docMk/>
            <pc:sldMk cId="2640340070" sldId="385"/>
            <ac:spMk id="2" creationId="{00000000-0000-0000-0000-000000000000}"/>
          </ac:spMkLst>
        </pc:spChg>
      </pc:sldChg>
      <pc:sldChg chg="add del">
        <pc:chgData name="Qu, Chengyi" userId="9f02c3db-5b00-4063-9ad4-7cdd84fdd2bb" providerId="ADAL" clId="{B8A68927-8F0D-4FCF-A9AA-7717E2476521}" dt="2024-02-04T20:27:02.848" v="13"/>
        <pc:sldMkLst>
          <pc:docMk/>
          <pc:sldMk cId="2993049085" sldId="386"/>
        </pc:sldMkLst>
      </pc:sldChg>
      <pc:sldChg chg="add del">
        <pc:chgData name="Qu, Chengyi" userId="9f02c3db-5b00-4063-9ad4-7cdd84fdd2bb" providerId="ADAL" clId="{B8A68927-8F0D-4FCF-A9AA-7717E2476521}" dt="2024-02-04T20:27:02.848" v="13"/>
        <pc:sldMkLst>
          <pc:docMk/>
          <pc:sldMk cId="1540118003" sldId="387"/>
        </pc:sldMkLst>
      </pc:sldChg>
      <pc:sldChg chg="add del">
        <pc:chgData name="Qu, Chengyi" userId="9f02c3db-5b00-4063-9ad4-7cdd84fdd2bb" providerId="ADAL" clId="{B8A68927-8F0D-4FCF-A9AA-7717E2476521}" dt="2024-02-04T20:27:02.848" v="13"/>
        <pc:sldMkLst>
          <pc:docMk/>
          <pc:sldMk cId="2294238332" sldId="388"/>
        </pc:sldMkLst>
      </pc:sldChg>
      <pc:sldChg chg="add del">
        <pc:chgData name="Qu, Chengyi" userId="9f02c3db-5b00-4063-9ad4-7cdd84fdd2bb" providerId="ADAL" clId="{B8A68927-8F0D-4FCF-A9AA-7717E2476521}" dt="2024-02-04T20:27:02.848" v="13"/>
        <pc:sldMkLst>
          <pc:docMk/>
          <pc:sldMk cId="3885871552" sldId="389"/>
        </pc:sldMkLst>
      </pc:sldChg>
      <pc:sldChg chg="add del">
        <pc:chgData name="Qu, Chengyi" userId="9f02c3db-5b00-4063-9ad4-7cdd84fdd2bb" providerId="ADAL" clId="{B8A68927-8F0D-4FCF-A9AA-7717E2476521}" dt="2024-02-04T20:27:02.848" v="13"/>
        <pc:sldMkLst>
          <pc:docMk/>
          <pc:sldMk cId="1846400946" sldId="390"/>
        </pc:sldMkLst>
      </pc:sldChg>
      <pc:sldChg chg="add del modNotesTx">
        <pc:chgData name="Qu, Chengyi" userId="9f02c3db-5b00-4063-9ad4-7cdd84fdd2bb" providerId="ADAL" clId="{B8A68927-8F0D-4FCF-A9AA-7717E2476521}" dt="2024-02-04T20:38:08.641" v="14" actId="20577"/>
        <pc:sldMkLst>
          <pc:docMk/>
          <pc:sldMk cId="2515851175" sldId="391"/>
        </pc:sldMkLst>
      </pc:sldChg>
      <pc:sldChg chg="add del">
        <pc:chgData name="Qu, Chengyi" userId="9f02c3db-5b00-4063-9ad4-7cdd84fdd2bb" providerId="ADAL" clId="{B8A68927-8F0D-4FCF-A9AA-7717E2476521}" dt="2024-02-04T20:27:02.848" v="13"/>
        <pc:sldMkLst>
          <pc:docMk/>
          <pc:sldMk cId="31746736" sldId="392"/>
        </pc:sldMkLst>
      </pc:sldChg>
      <pc:sldChg chg="add del">
        <pc:chgData name="Qu, Chengyi" userId="9f02c3db-5b00-4063-9ad4-7cdd84fdd2bb" providerId="ADAL" clId="{B8A68927-8F0D-4FCF-A9AA-7717E2476521}" dt="2024-02-04T20:27:02.848" v="13"/>
        <pc:sldMkLst>
          <pc:docMk/>
          <pc:sldMk cId="3184566003" sldId="393"/>
        </pc:sldMkLst>
      </pc:sldChg>
      <pc:sldChg chg="add del">
        <pc:chgData name="Qu, Chengyi" userId="9f02c3db-5b00-4063-9ad4-7cdd84fdd2bb" providerId="ADAL" clId="{B8A68927-8F0D-4FCF-A9AA-7717E2476521}" dt="2024-02-04T20:27:02.848" v="13"/>
        <pc:sldMkLst>
          <pc:docMk/>
          <pc:sldMk cId="1671043101" sldId="394"/>
        </pc:sldMkLst>
      </pc:sldChg>
      <pc:sldChg chg="add del">
        <pc:chgData name="Qu, Chengyi" userId="9f02c3db-5b00-4063-9ad4-7cdd84fdd2bb" providerId="ADAL" clId="{B8A68927-8F0D-4FCF-A9AA-7717E2476521}" dt="2024-02-04T20:27:02.848" v="13"/>
        <pc:sldMkLst>
          <pc:docMk/>
          <pc:sldMk cId="4219989565" sldId="395"/>
        </pc:sldMkLst>
      </pc:sldChg>
      <pc:sldChg chg="add del">
        <pc:chgData name="Qu, Chengyi" userId="9f02c3db-5b00-4063-9ad4-7cdd84fdd2bb" providerId="ADAL" clId="{B8A68927-8F0D-4FCF-A9AA-7717E2476521}" dt="2024-02-04T20:27:02.848" v="13"/>
        <pc:sldMkLst>
          <pc:docMk/>
          <pc:sldMk cId="2244718961" sldId="700"/>
        </pc:sldMkLst>
      </pc:sldChg>
      <pc:sldChg chg="del">
        <pc:chgData name="Qu, Chengyi" userId="9f02c3db-5b00-4063-9ad4-7cdd84fdd2bb" providerId="ADAL" clId="{B8A68927-8F0D-4FCF-A9AA-7717E2476521}" dt="2024-02-04T20:10:32.345" v="0" actId="47"/>
        <pc:sldMkLst>
          <pc:docMk/>
          <pc:sldMk cId="2651535271" sldId="1262"/>
        </pc:sldMkLst>
      </pc:sldChg>
      <pc:sldChg chg="del">
        <pc:chgData name="Qu, Chengyi" userId="9f02c3db-5b00-4063-9ad4-7cdd84fdd2bb" providerId="ADAL" clId="{B8A68927-8F0D-4FCF-A9AA-7717E2476521}" dt="2024-02-04T20:10:32.345" v="0" actId="47"/>
        <pc:sldMkLst>
          <pc:docMk/>
          <pc:sldMk cId="3767743320" sldId="1263"/>
        </pc:sldMkLst>
      </pc:sldChg>
      <pc:sldChg chg="del">
        <pc:chgData name="Qu, Chengyi" userId="9f02c3db-5b00-4063-9ad4-7cdd84fdd2bb" providerId="ADAL" clId="{B8A68927-8F0D-4FCF-A9AA-7717E2476521}" dt="2024-02-04T20:11:12.269" v="7" actId="47"/>
        <pc:sldMkLst>
          <pc:docMk/>
          <pc:sldMk cId="327016494" sldId="1264"/>
        </pc:sldMkLst>
      </pc:sldChg>
      <pc:sldChg chg="modSp mod">
        <pc:chgData name="Qu, Chengyi" userId="9f02c3db-5b00-4063-9ad4-7cdd84fdd2bb" providerId="ADAL" clId="{B8A68927-8F0D-4FCF-A9AA-7717E2476521}" dt="2024-02-04T20:10:43.130" v="2" actId="207"/>
        <pc:sldMkLst>
          <pc:docMk/>
          <pc:sldMk cId="3507344199" sldId="1265"/>
        </pc:sldMkLst>
        <pc:spChg chg="mod">
          <ac:chgData name="Qu, Chengyi" userId="9f02c3db-5b00-4063-9ad4-7cdd84fdd2bb" providerId="ADAL" clId="{B8A68927-8F0D-4FCF-A9AA-7717E2476521}" dt="2024-02-04T20:10:43.130" v="2" actId="207"/>
          <ac:spMkLst>
            <pc:docMk/>
            <pc:sldMk cId="3507344199" sldId="1265"/>
            <ac:spMk id="5" creationId="{9DA21398-CE95-4290-A860-E1477BCE3728}"/>
          </ac:spMkLst>
        </pc:spChg>
      </pc:sldChg>
      <pc:sldChg chg="del">
        <pc:chgData name="Qu, Chengyi" userId="9f02c3db-5b00-4063-9ad4-7cdd84fdd2bb" providerId="ADAL" clId="{B8A68927-8F0D-4FCF-A9AA-7717E2476521}" dt="2024-02-04T20:10:32.345" v="0" actId="47"/>
        <pc:sldMkLst>
          <pc:docMk/>
          <pc:sldMk cId="1835531626" sldId="1266"/>
        </pc:sldMkLst>
      </pc:sldChg>
      <pc:sldChg chg="del">
        <pc:chgData name="Qu, Chengyi" userId="9f02c3db-5b00-4063-9ad4-7cdd84fdd2bb" providerId="ADAL" clId="{B8A68927-8F0D-4FCF-A9AA-7717E2476521}" dt="2024-02-04T20:11:12.269" v="7" actId="47"/>
        <pc:sldMkLst>
          <pc:docMk/>
          <pc:sldMk cId="2897299916" sldId="1267"/>
        </pc:sldMkLst>
      </pc:sldChg>
      <pc:sldChg chg="del">
        <pc:chgData name="Qu, Chengyi" userId="9f02c3db-5b00-4063-9ad4-7cdd84fdd2bb" providerId="ADAL" clId="{B8A68927-8F0D-4FCF-A9AA-7717E2476521}" dt="2024-02-04T20:11:12.269" v="7" actId="47"/>
        <pc:sldMkLst>
          <pc:docMk/>
          <pc:sldMk cId="730941134" sldId="1268"/>
        </pc:sldMkLst>
      </pc:sldChg>
      <pc:sldChg chg="del">
        <pc:chgData name="Qu, Chengyi" userId="9f02c3db-5b00-4063-9ad4-7cdd84fdd2bb" providerId="ADAL" clId="{B8A68927-8F0D-4FCF-A9AA-7717E2476521}" dt="2024-02-04T20:11:12.269" v="7" actId="47"/>
        <pc:sldMkLst>
          <pc:docMk/>
          <pc:sldMk cId="2288592048" sldId="1269"/>
        </pc:sldMkLst>
      </pc:sldChg>
      <pc:sldChg chg="del">
        <pc:chgData name="Qu, Chengyi" userId="9f02c3db-5b00-4063-9ad4-7cdd84fdd2bb" providerId="ADAL" clId="{B8A68927-8F0D-4FCF-A9AA-7717E2476521}" dt="2024-02-04T20:11:12.269" v="7" actId="47"/>
        <pc:sldMkLst>
          <pc:docMk/>
          <pc:sldMk cId="2843450976" sldId="1270"/>
        </pc:sldMkLst>
      </pc:sldChg>
      <pc:sldChg chg="del">
        <pc:chgData name="Qu, Chengyi" userId="9f02c3db-5b00-4063-9ad4-7cdd84fdd2bb" providerId="ADAL" clId="{B8A68927-8F0D-4FCF-A9AA-7717E2476521}" dt="2024-02-04T20:11:12.269" v="7" actId="47"/>
        <pc:sldMkLst>
          <pc:docMk/>
          <pc:sldMk cId="566162244" sldId="1271"/>
        </pc:sldMkLst>
      </pc:sldChg>
      <pc:sldChg chg="del">
        <pc:chgData name="Qu, Chengyi" userId="9f02c3db-5b00-4063-9ad4-7cdd84fdd2bb" providerId="ADAL" clId="{B8A68927-8F0D-4FCF-A9AA-7717E2476521}" dt="2024-02-04T20:11:12.269" v="7" actId="47"/>
        <pc:sldMkLst>
          <pc:docMk/>
          <pc:sldMk cId="605728639" sldId="1272"/>
        </pc:sldMkLst>
      </pc:sldChg>
      <pc:sldChg chg="del">
        <pc:chgData name="Qu, Chengyi" userId="9f02c3db-5b00-4063-9ad4-7cdd84fdd2bb" providerId="ADAL" clId="{B8A68927-8F0D-4FCF-A9AA-7717E2476521}" dt="2024-02-04T20:11:12.269" v="7" actId="47"/>
        <pc:sldMkLst>
          <pc:docMk/>
          <pc:sldMk cId="2574300258" sldId="1273"/>
        </pc:sldMkLst>
      </pc:sldChg>
      <pc:sldMasterChg chg="delSldLayout">
        <pc:chgData name="Qu, Chengyi" userId="9f02c3db-5b00-4063-9ad4-7cdd84fdd2bb" providerId="ADAL" clId="{B8A68927-8F0D-4FCF-A9AA-7717E2476521}" dt="2024-02-04T20:11:12.269" v="7" actId="47"/>
        <pc:sldMasterMkLst>
          <pc:docMk/>
          <pc:sldMasterMk cId="2807116942" sldId="2147483648"/>
        </pc:sldMasterMkLst>
        <pc:sldLayoutChg chg="del">
          <pc:chgData name="Qu, Chengyi" userId="9f02c3db-5b00-4063-9ad4-7cdd84fdd2bb" providerId="ADAL" clId="{B8A68927-8F0D-4FCF-A9AA-7717E2476521}" dt="2024-02-04T20:11:12.269" v="7" actId="47"/>
          <pc:sldLayoutMkLst>
            <pc:docMk/>
            <pc:sldMasterMk cId="2807116942" sldId="2147483648"/>
            <pc:sldLayoutMk cId="3178452526" sldId="2147483681"/>
          </pc:sldLayoutMkLst>
        </pc:sldLayoutChg>
      </pc:sldMasterChg>
      <pc:sldMasterChg chg="del delSldLayout">
        <pc:chgData name="Qu, Chengyi" userId="9f02c3db-5b00-4063-9ad4-7cdd84fdd2bb" providerId="ADAL" clId="{B8A68927-8F0D-4FCF-A9AA-7717E2476521}" dt="2024-02-04T20:11:12.269" v="7" actId="47"/>
        <pc:sldMasterMkLst>
          <pc:docMk/>
          <pc:sldMasterMk cId="3786389625" sldId="2147483683"/>
        </pc:sldMasterMkLst>
        <pc:sldLayoutChg chg="del">
          <pc:chgData name="Qu, Chengyi" userId="9f02c3db-5b00-4063-9ad4-7cdd84fdd2bb" providerId="ADAL" clId="{B8A68927-8F0D-4FCF-A9AA-7717E2476521}" dt="2024-02-04T20:11:12.269" v="7" actId="47"/>
          <pc:sldLayoutMkLst>
            <pc:docMk/>
            <pc:sldMasterMk cId="3786389625" sldId="2147483683"/>
            <pc:sldLayoutMk cId="1259363603" sldId="2147483684"/>
          </pc:sldLayoutMkLst>
        </pc:sldLayoutChg>
        <pc:sldLayoutChg chg="del">
          <pc:chgData name="Qu, Chengyi" userId="9f02c3db-5b00-4063-9ad4-7cdd84fdd2bb" providerId="ADAL" clId="{B8A68927-8F0D-4FCF-A9AA-7717E2476521}" dt="2024-02-04T20:11:12.269" v="7" actId="47"/>
          <pc:sldLayoutMkLst>
            <pc:docMk/>
            <pc:sldMasterMk cId="3786389625" sldId="2147483683"/>
            <pc:sldLayoutMk cId="3471717181" sldId="2147483685"/>
          </pc:sldLayoutMkLst>
        </pc:sldLayoutChg>
        <pc:sldLayoutChg chg="del">
          <pc:chgData name="Qu, Chengyi" userId="9f02c3db-5b00-4063-9ad4-7cdd84fdd2bb" providerId="ADAL" clId="{B8A68927-8F0D-4FCF-A9AA-7717E2476521}" dt="2024-02-04T20:11:12.269" v="7" actId="47"/>
          <pc:sldLayoutMkLst>
            <pc:docMk/>
            <pc:sldMasterMk cId="3786389625" sldId="2147483683"/>
            <pc:sldLayoutMk cId="2586057541" sldId="2147483686"/>
          </pc:sldLayoutMkLst>
        </pc:sldLayoutChg>
        <pc:sldLayoutChg chg="del">
          <pc:chgData name="Qu, Chengyi" userId="9f02c3db-5b00-4063-9ad4-7cdd84fdd2bb" providerId="ADAL" clId="{B8A68927-8F0D-4FCF-A9AA-7717E2476521}" dt="2024-02-04T20:11:12.269" v="7" actId="47"/>
          <pc:sldLayoutMkLst>
            <pc:docMk/>
            <pc:sldMasterMk cId="3786389625" sldId="2147483683"/>
            <pc:sldLayoutMk cId="4246278388" sldId="2147483687"/>
          </pc:sldLayoutMkLst>
        </pc:sldLayoutChg>
        <pc:sldLayoutChg chg="del">
          <pc:chgData name="Qu, Chengyi" userId="9f02c3db-5b00-4063-9ad4-7cdd84fdd2bb" providerId="ADAL" clId="{B8A68927-8F0D-4FCF-A9AA-7717E2476521}" dt="2024-02-04T20:11:12.269" v="7" actId="47"/>
          <pc:sldLayoutMkLst>
            <pc:docMk/>
            <pc:sldMasterMk cId="3786389625" sldId="2147483683"/>
            <pc:sldLayoutMk cId="3941270850" sldId="2147483688"/>
          </pc:sldLayoutMkLst>
        </pc:sldLayoutChg>
        <pc:sldLayoutChg chg="del">
          <pc:chgData name="Qu, Chengyi" userId="9f02c3db-5b00-4063-9ad4-7cdd84fdd2bb" providerId="ADAL" clId="{B8A68927-8F0D-4FCF-A9AA-7717E2476521}" dt="2024-02-04T20:11:12.269" v="7" actId="47"/>
          <pc:sldLayoutMkLst>
            <pc:docMk/>
            <pc:sldMasterMk cId="3786389625" sldId="2147483683"/>
            <pc:sldLayoutMk cId="4273289796" sldId="2147483689"/>
          </pc:sldLayoutMkLst>
        </pc:sldLayoutChg>
        <pc:sldLayoutChg chg="del">
          <pc:chgData name="Qu, Chengyi" userId="9f02c3db-5b00-4063-9ad4-7cdd84fdd2bb" providerId="ADAL" clId="{B8A68927-8F0D-4FCF-A9AA-7717E2476521}" dt="2024-02-04T20:11:12.269" v="7" actId="47"/>
          <pc:sldLayoutMkLst>
            <pc:docMk/>
            <pc:sldMasterMk cId="3786389625" sldId="2147483683"/>
            <pc:sldLayoutMk cId="2323698036" sldId="2147483690"/>
          </pc:sldLayoutMkLst>
        </pc:sldLayoutChg>
        <pc:sldLayoutChg chg="del">
          <pc:chgData name="Qu, Chengyi" userId="9f02c3db-5b00-4063-9ad4-7cdd84fdd2bb" providerId="ADAL" clId="{B8A68927-8F0D-4FCF-A9AA-7717E2476521}" dt="2024-02-04T20:11:12.269" v="7" actId="47"/>
          <pc:sldLayoutMkLst>
            <pc:docMk/>
            <pc:sldMasterMk cId="3786389625" sldId="2147483683"/>
            <pc:sldLayoutMk cId="1475924351" sldId="2147483691"/>
          </pc:sldLayoutMkLst>
        </pc:sldLayoutChg>
        <pc:sldLayoutChg chg="del">
          <pc:chgData name="Qu, Chengyi" userId="9f02c3db-5b00-4063-9ad4-7cdd84fdd2bb" providerId="ADAL" clId="{B8A68927-8F0D-4FCF-A9AA-7717E2476521}" dt="2024-02-04T20:11:12.269" v="7" actId="47"/>
          <pc:sldLayoutMkLst>
            <pc:docMk/>
            <pc:sldMasterMk cId="3786389625" sldId="2147483683"/>
            <pc:sldLayoutMk cId="1967705870" sldId="2147483692"/>
          </pc:sldLayoutMkLst>
        </pc:sldLayoutChg>
        <pc:sldLayoutChg chg="del">
          <pc:chgData name="Qu, Chengyi" userId="9f02c3db-5b00-4063-9ad4-7cdd84fdd2bb" providerId="ADAL" clId="{B8A68927-8F0D-4FCF-A9AA-7717E2476521}" dt="2024-02-04T20:11:12.269" v="7" actId="47"/>
          <pc:sldLayoutMkLst>
            <pc:docMk/>
            <pc:sldMasterMk cId="3786389625" sldId="2147483683"/>
            <pc:sldLayoutMk cId="3989082028" sldId="2147483693"/>
          </pc:sldLayoutMkLst>
        </pc:sldLayoutChg>
        <pc:sldLayoutChg chg="del">
          <pc:chgData name="Qu, Chengyi" userId="9f02c3db-5b00-4063-9ad4-7cdd84fdd2bb" providerId="ADAL" clId="{B8A68927-8F0D-4FCF-A9AA-7717E2476521}" dt="2024-02-04T20:11:12.269" v="7" actId="47"/>
          <pc:sldLayoutMkLst>
            <pc:docMk/>
            <pc:sldMasterMk cId="3786389625" sldId="2147483683"/>
            <pc:sldLayoutMk cId="2148730976" sldId="2147483694"/>
          </pc:sldLayoutMkLst>
        </pc:sldLayoutChg>
        <pc:sldLayoutChg chg="del">
          <pc:chgData name="Qu, Chengyi" userId="9f02c3db-5b00-4063-9ad4-7cdd84fdd2bb" providerId="ADAL" clId="{B8A68927-8F0D-4FCF-A9AA-7717E2476521}" dt="2024-02-04T20:11:12.269" v="7" actId="47"/>
          <pc:sldLayoutMkLst>
            <pc:docMk/>
            <pc:sldMasterMk cId="3786389625" sldId="2147483683"/>
            <pc:sldLayoutMk cId="2908134823" sldId="2147483695"/>
          </pc:sldLayoutMkLst>
        </pc:sldLayoutChg>
      </pc:sldMasterChg>
    </pc:docChg>
  </pc:docChgLst>
  <pc:docChgLst>
    <pc:chgData name="Qu, Chengyi" userId="9f02c3db-5b00-4063-9ad4-7cdd84fdd2bb" providerId="ADAL" clId="{54A67444-F441-4145-B7B7-0BC8ED328209}"/>
    <pc:docChg chg="undo custSel addSld delSld modSld delMainMaster">
      <pc:chgData name="Qu, Chengyi" userId="9f02c3db-5b00-4063-9ad4-7cdd84fdd2bb" providerId="ADAL" clId="{54A67444-F441-4145-B7B7-0BC8ED328209}" dt="2024-01-23T16:11:02.586" v="47" actId="14100"/>
      <pc:docMkLst>
        <pc:docMk/>
      </pc:docMkLst>
      <pc:sldChg chg="modSp mod">
        <pc:chgData name="Qu, Chengyi" userId="9f02c3db-5b00-4063-9ad4-7cdd84fdd2bb" providerId="ADAL" clId="{54A67444-F441-4145-B7B7-0BC8ED328209}" dt="2024-01-23T16:02:39.941" v="9" actId="20577"/>
        <pc:sldMkLst>
          <pc:docMk/>
          <pc:sldMk cId="553553694" sldId="258"/>
        </pc:sldMkLst>
        <pc:spChg chg="mod">
          <ac:chgData name="Qu, Chengyi" userId="9f02c3db-5b00-4063-9ad4-7cdd84fdd2bb" providerId="ADAL" clId="{54A67444-F441-4145-B7B7-0BC8ED328209}" dt="2024-01-23T16:02:39.941" v="9" actId="20577"/>
          <ac:spMkLst>
            <pc:docMk/>
            <pc:sldMk cId="553553694" sldId="258"/>
            <ac:spMk id="3" creationId="{C74AC5A7-CF21-681C-AD2A-CAFD76C83228}"/>
          </ac:spMkLst>
        </pc:spChg>
      </pc:sldChg>
      <pc:sldChg chg="add modNotes">
        <pc:chgData name="Qu, Chengyi" userId="9f02c3db-5b00-4063-9ad4-7cdd84fdd2bb" providerId="ADAL" clId="{54A67444-F441-4145-B7B7-0BC8ED328209}" dt="2024-01-23T16:06:18.819" v="43"/>
        <pc:sldMkLst>
          <pc:docMk/>
          <pc:sldMk cId="1990146364" sldId="259"/>
        </pc:sldMkLst>
      </pc:sldChg>
      <pc:sldChg chg="del">
        <pc:chgData name="Qu, Chengyi" userId="9f02c3db-5b00-4063-9ad4-7cdd84fdd2bb" providerId="ADAL" clId="{54A67444-F441-4145-B7B7-0BC8ED328209}" dt="2024-01-23T16:04:34.681" v="21" actId="47"/>
        <pc:sldMkLst>
          <pc:docMk/>
          <pc:sldMk cId="0" sldId="261"/>
        </pc:sldMkLst>
      </pc:sldChg>
      <pc:sldChg chg="add del">
        <pc:chgData name="Qu, Chengyi" userId="9f02c3db-5b00-4063-9ad4-7cdd84fdd2bb" providerId="ADAL" clId="{54A67444-F441-4145-B7B7-0BC8ED328209}" dt="2024-01-23T16:06:18.819" v="43"/>
        <pc:sldMkLst>
          <pc:docMk/>
          <pc:sldMk cId="3379956012" sldId="261"/>
        </pc:sldMkLst>
      </pc:sldChg>
      <pc:sldChg chg="del">
        <pc:chgData name="Qu, Chengyi" userId="9f02c3db-5b00-4063-9ad4-7cdd84fdd2bb" providerId="ADAL" clId="{54A67444-F441-4145-B7B7-0BC8ED328209}" dt="2024-01-23T16:04:34.681" v="21" actId="47"/>
        <pc:sldMkLst>
          <pc:docMk/>
          <pc:sldMk cId="0" sldId="262"/>
        </pc:sldMkLst>
      </pc:sldChg>
      <pc:sldChg chg="add del">
        <pc:chgData name="Qu, Chengyi" userId="9f02c3db-5b00-4063-9ad4-7cdd84fdd2bb" providerId="ADAL" clId="{54A67444-F441-4145-B7B7-0BC8ED328209}" dt="2024-01-23T16:06:18.819" v="43"/>
        <pc:sldMkLst>
          <pc:docMk/>
          <pc:sldMk cId="1685846870" sldId="262"/>
        </pc:sldMkLst>
      </pc:sldChg>
      <pc:sldChg chg="del">
        <pc:chgData name="Qu, Chengyi" userId="9f02c3db-5b00-4063-9ad4-7cdd84fdd2bb" providerId="ADAL" clId="{54A67444-F441-4145-B7B7-0BC8ED328209}" dt="2024-01-23T16:04:34.681" v="21" actId="47"/>
        <pc:sldMkLst>
          <pc:docMk/>
          <pc:sldMk cId="0" sldId="263"/>
        </pc:sldMkLst>
      </pc:sldChg>
      <pc:sldChg chg="add del">
        <pc:chgData name="Qu, Chengyi" userId="9f02c3db-5b00-4063-9ad4-7cdd84fdd2bb" providerId="ADAL" clId="{54A67444-F441-4145-B7B7-0BC8ED328209}" dt="2024-01-23T16:06:18.819" v="43"/>
        <pc:sldMkLst>
          <pc:docMk/>
          <pc:sldMk cId="106735833" sldId="263"/>
        </pc:sldMkLst>
      </pc:sldChg>
      <pc:sldChg chg="del">
        <pc:chgData name="Qu, Chengyi" userId="9f02c3db-5b00-4063-9ad4-7cdd84fdd2bb" providerId="ADAL" clId="{54A67444-F441-4145-B7B7-0BC8ED328209}" dt="2024-01-23T16:04:34.681" v="21" actId="47"/>
        <pc:sldMkLst>
          <pc:docMk/>
          <pc:sldMk cId="0" sldId="264"/>
        </pc:sldMkLst>
      </pc:sldChg>
      <pc:sldChg chg="add del">
        <pc:chgData name="Qu, Chengyi" userId="9f02c3db-5b00-4063-9ad4-7cdd84fdd2bb" providerId="ADAL" clId="{54A67444-F441-4145-B7B7-0BC8ED328209}" dt="2024-01-23T16:06:18.819" v="43"/>
        <pc:sldMkLst>
          <pc:docMk/>
          <pc:sldMk cId="3374817821" sldId="264"/>
        </pc:sldMkLst>
      </pc:sldChg>
      <pc:sldChg chg="del">
        <pc:chgData name="Qu, Chengyi" userId="9f02c3db-5b00-4063-9ad4-7cdd84fdd2bb" providerId="ADAL" clId="{54A67444-F441-4145-B7B7-0BC8ED328209}" dt="2024-01-23T16:04:34.681" v="21" actId="47"/>
        <pc:sldMkLst>
          <pc:docMk/>
          <pc:sldMk cId="0" sldId="265"/>
        </pc:sldMkLst>
      </pc:sldChg>
      <pc:sldChg chg="add del">
        <pc:chgData name="Qu, Chengyi" userId="9f02c3db-5b00-4063-9ad4-7cdd84fdd2bb" providerId="ADAL" clId="{54A67444-F441-4145-B7B7-0BC8ED328209}" dt="2024-01-23T16:06:18.819" v="43"/>
        <pc:sldMkLst>
          <pc:docMk/>
          <pc:sldMk cId="617169351" sldId="265"/>
        </pc:sldMkLst>
      </pc:sldChg>
      <pc:sldChg chg="modSp add mod modNotes">
        <pc:chgData name="Qu, Chengyi" userId="9f02c3db-5b00-4063-9ad4-7cdd84fdd2bb" providerId="ADAL" clId="{54A67444-F441-4145-B7B7-0BC8ED328209}" dt="2024-01-23T16:11:02.586" v="47" actId="14100"/>
        <pc:sldMkLst>
          <pc:docMk/>
          <pc:sldMk cId="4236835058" sldId="266"/>
        </pc:sldMkLst>
        <pc:spChg chg="mod">
          <ac:chgData name="Qu, Chengyi" userId="9f02c3db-5b00-4063-9ad4-7cdd84fdd2bb" providerId="ADAL" clId="{54A67444-F441-4145-B7B7-0BC8ED328209}" dt="2024-01-23T16:11:02.586" v="47" actId="14100"/>
          <ac:spMkLst>
            <pc:docMk/>
            <pc:sldMk cId="4236835058" sldId="266"/>
            <ac:spMk id="120" creationId="{00000000-0000-0000-0000-000000000000}"/>
          </ac:spMkLst>
        </pc:spChg>
      </pc:sldChg>
      <pc:sldChg chg="add modNotes">
        <pc:chgData name="Qu, Chengyi" userId="9f02c3db-5b00-4063-9ad4-7cdd84fdd2bb" providerId="ADAL" clId="{54A67444-F441-4145-B7B7-0BC8ED328209}" dt="2024-01-23T16:06:18.819" v="43"/>
        <pc:sldMkLst>
          <pc:docMk/>
          <pc:sldMk cId="2712866180" sldId="267"/>
        </pc:sldMkLst>
      </pc:sldChg>
      <pc:sldChg chg="add modNotes">
        <pc:chgData name="Qu, Chengyi" userId="9f02c3db-5b00-4063-9ad4-7cdd84fdd2bb" providerId="ADAL" clId="{54A67444-F441-4145-B7B7-0BC8ED328209}" dt="2024-01-23T16:06:18.819" v="43"/>
        <pc:sldMkLst>
          <pc:docMk/>
          <pc:sldMk cId="1180261676" sldId="268"/>
        </pc:sldMkLst>
      </pc:sldChg>
      <pc:sldChg chg="del">
        <pc:chgData name="Qu, Chengyi" userId="9f02c3db-5b00-4063-9ad4-7cdd84fdd2bb" providerId="ADAL" clId="{54A67444-F441-4145-B7B7-0BC8ED328209}" dt="2024-01-23T16:04:34.681" v="21" actId="47"/>
        <pc:sldMkLst>
          <pc:docMk/>
          <pc:sldMk cId="1283235496" sldId="270"/>
        </pc:sldMkLst>
      </pc:sldChg>
      <pc:sldChg chg="del">
        <pc:chgData name="Qu, Chengyi" userId="9f02c3db-5b00-4063-9ad4-7cdd84fdd2bb" providerId="ADAL" clId="{54A67444-F441-4145-B7B7-0BC8ED328209}" dt="2024-01-23T16:04:34.681" v="21" actId="47"/>
        <pc:sldMkLst>
          <pc:docMk/>
          <pc:sldMk cId="1976470243" sldId="271"/>
        </pc:sldMkLst>
      </pc:sldChg>
      <pc:sldChg chg="del">
        <pc:chgData name="Qu, Chengyi" userId="9f02c3db-5b00-4063-9ad4-7cdd84fdd2bb" providerId="ADAL" clId="{54A67444-F441-4145-B7B7-0BC8ED328209}" dt="2024-01-23T16:04:34.681" v="21" actId="47"/>
        <pc:sldMkLst>
          <pc:docMk/>
          <pc:sldMk cId="2385946305" sldId="272"/>
        </pc:sldMkLst>
      </pc:sldChg>
      <pc:sldChg chg="del">
        <pc:chgData name="Qu, Chengyi" userId="9f02c3db-5b00-4063-9ad4-7cdd84fdd2bb" providerId="ADAL" clId="{54A67444-F441-4145-B7B7-0BC8ED328209}" dt="2024-01-23T16:04:34.681" v="21" actId="47"/>
        <pc:sldMkLst>
          <pc:docMk/>
          <pc:sldMk cId="834100436" sldId="273"/>
        </pc:sldMkLst>
      </pc:sldChg>
      <pc:sldChg chg="del">
        <pc:chgData name="Qu, Chengyi" userId="9f02c3db-5b00-4063-9ad4-7cdd84fdd2bb" providerId="ADAL" clId="{54A67444-F441-4145-B7B7-0BC8ED328209}" dt="2024-01-23T16:04:34.681" v="21" actId="47"/>
        <pc:sldMkLst>
          <pc:docMk/>
          <pc:sldMk cId="2242056526" sldId="276"/>
        </pc:sldMkLst>
      </pc:sldChg>
      <pc:sldChg chg="del">
        <pc:chgData name="Qu, Chengyi" userId="9f02c3db-5b00-4063-9ad4-7cdd84fdd2bb" providerId="ADAL" clId="{54A67444-F441-4145-B7B7-0BC8ED328209}" dt="2024-01-23T16:04:34.681" v="21" actId="47"/>
        <pc:sldMkLst>
          <pc:docMk/>
          <pc:sldMk cId="3925861337" sldId="280"/>
        </pc:sldMkLst>
      </pc:sldChg>
      <pc:sldChg chg="del">
        <pc:chgData name="Qu, Chengyi" userId="9f02c3db-5b00-4063-9ad4-7cdd84fdd2bb" providerId="ADAL" clId="{54A67444-F441-4145-B7B7-0BC8ED328209}" dt="2024-01-23T16:04:34.681" v="21" actId="47"/>
        <pc:sldMkLst>
          <pc:docMk/>
          <pc:sldMk cId="1986486448" sldId="281"/>
        </pc:sldMkLst>
      </pc:sldChg>
      <pc:sldChg chg="del">
        <pc:chgData name="Qu, Chengyi" userId="9f02c3db-5b00-4063-9ad4-7cdd84fdd2bb" providerId="ADAL" clId="{54A67444-F441-4145-B7B7-0BC8ED328209}" dt="2024-01-23T16:04:34.681" v="21" actId="47"/>
        <pc:sldMkLst>
          <pc:docMk/>
          <pc:sldMk cId="2836295078" sldId="282"/>
        </pc:sldMkLst>
      </pc:sldChg>
      <pc:sldChg chg="add modNotes">
        <pc:chgData name="Qu, Chengyi" userId="9f02c3db-5b00-4063-9ad4-7cdd84fdd2bb" providerId="ADAL" clId="{54A67444-F441-4145-B7B7-0BC8ED328209}" dt="2024-01-23T16:06:18.819" v="43"/>
        <pc:sldMkLst>
          <pc:docMk/>
          <pc:sldMk cId="3696353953" sldId="303"/>
        </pc:sldMkLst>
      </pc:sldChg>
      <pc:sldChg chg="add modNotes">
        <pc:chgData name="Qu, Chengyi" userId="9f02c3db-5b00-4063-9ad4-7cdd84fdd2bb" providerId="ADAL" clId="{54A67444-F441-4145-B7B7-0BC8ED328209}" dt="2024-01-23T16:06:18.819" v="43"/>
        <pc:sldMkLst>
          <pc:docMk/>
          <pc:sldMk cId="2713426596" sldId="304"/>
        </pc:sldMkLst>
      </pc:sldChg>
      <pc:sldChg chg="add modNotes">
        <pc:chgData name="Qu, Chengyi" userId="9f02c3db-5b00-4063-9ad4-7cdd84fdd2bb" providerId="ADAL" clId="{54A67444-F441-4145-B7B7-0BC8ED328209}" dt="2024-01-23T16:06:18.819" v="43"/>
        <pc:sldMkLst>
          <pc:docMk/>
          <pc:sldMk cId="2387288212" sldId="305"/>
        </pc:sldMkLst>
      </pc:sldChg>
      <pc:sldChg chg="add modNotes">
        <pc:chgData name="Qu, Chengyi" userId="9f02c3db-5b00-4063-9ad4-7cdd84fdd2bb" providerId="ADAL" clId="{54A67444-F441-4145-B7B7-0BC8ED328209}" dt="2024-01-23T16:06:18.819" v="43"/>
        <pc:sldMkLst>
          <pc:docMk/>
          <pc:sldMk cId="3887296429" sldId="306"/>
        </pc:sldMkLst>
      </pc:sldChg>
      <pc:sldChg chg="del">
        <pc:chgData name="Qu, Chengyi" userId="9f02c3db-5b00-4063-9ad4-7cdd84fdd2bb" providerId="ADAL" clId="{54A67444-F441-4145-B7B7-0BC8ED328209}" dt="2024-01-23T16:04:34.681" v="21" actId="47"/>
        <pc:sldMkLst>
          <pc:docMk/>
          <pc:sldMk cId="996191177" sldId="332"/>
        </pc:sldMkLst>
      </pc:sldChg>
      <pc:sldChg chg="del">
        <pc:chgData name="Qu, Chengyi" userId="9f02c3db-5b00-4063-9ad4-7cdd84fdd2bb" providerId="ADAL" clId="{54A67444-F441-4145-B7B7-0BC8ED328209}" dt="2024-01-23T16:04:34.681" v="21" actId="47"/>
        <pc:sldMkLst>
          <pc:docMk/>
          <pc:sldMk cId="2088431158" sldId="333"/>
        </pc:sldMkLst>
      </pc:sldChg>
      <pc:sldChg chg="del">
        <pc:chgData name="Qu, Chengyi" userId="9f02c3db-5b00-4063-9ad4-7cdd84fdd2bb" providerId="ADAL" clId="{54A67444-F441-4145-B7B7-0BC8ED328209}" dt="2024-01-23T16:04:34.681" v="21" actId="47"/>
        <pc:sldMkLst>
          <pc:docMk/>
          <pc:sldMk cId="3190255653" sldId="334"/>
        </pc:sldMkLst>
      </pc:sldChg>
      <pc:sldChg chg="del">
        <pc:chgData name="Qu, Chengyi" userId="9f02c3db-5b00-4063-9ad4-7cdd84fdd2bb" providerId="ADAL" clId="{54A67444-F441-4145-B7B7-0BC8ED328209}" dt="2024-01-23T16:04:34.681" v="21" actId="47"/>
        <pc:sldMkLst>
          <pc:docMk/>
          <pc:sldMk cId="4015059804" sldId="335"/>
        </pc:sldMkLst>
      </pc:sldChg>
      <pc:sldChg chg="del">
        <pc:chgData name="Qu, Chengyi" userId="9f02c3db-5b00-4063-9ad4-7cdd84fdd2bb" providerId="ADAL" clId="{54A67444-F441-4145-B7B7-0BC8ED328209}" dt="2024-01-23T16:04:34.681" v="21" actId="47"/>
        <pc:sldMkLst>
          <pc:docMk/>
          <pc:sldMk cId="4242966397" sldId="390"/>
        </pc:sldMkLst>
      </pc:sldChg>
      <pc:sldChg chg="del">
        <pc:chgData name="Qu, Chengyi" userId="9f02c3db-5b00-4063-9ad4-7cdd84fdd2bb" providerId="ADAL" clId="{54A67444-F441-4145-B7B7-0BC8ED328209}" dt="2024-01-23T16:04:34.681" v="21" actId="47"/>
        <pc:sldMkLst>
          <pc:docMk/>
          <pc:sldMk cId="2319081198" sldId="446"/>
        </pc:sldMkLst>
      </pc:sldChg>
      <pc:sldChg chg="del">
        <pc:chgData name="Qu, Chengyi" userId="9f02c3db-5b00-4063-9ad4-7cdd84fdd2bb" providerId="ADAL" clId="{54A67444-F441-4145-B7B7-0BC8ED328209}" dt="2024-01-23T16:04:34.681" v="21" actId="47"/>
        <pc:sldMkLst>
          <pc:docMk/>
          <pc:sldMk cId="626454371" sldId="504"/>
        </pc:sldMkLst>
      </pc:sldChg>
      <pc:sldChg chg="del">
        <pc:chgData name="Qu, Chengyi" userId="9f02c3db-5b00-4063-9ad4-7cdd84fdd2bb" providerId="ADAL" clId="{54A67444-F441-4145-B7B7-0BC8ED328209}" dt="2024-01-23T16:04:34.681" v="21" actId="47"/>
        <pc:sldMkLst>
          <pc:docMk/>
          <pc:sldMk cId="1508545327" sldId="522"/>
        </pc:sldMkLst>
      </pc:sldChg>
      <pc:sldChg chg="del">
        <pc:chgData name="Qu, Chengyi" userId="9f02c3db-5b00-4063-9ad4-7cdd84fdd2bb" providerId="ADAL" clId="{54A67444-F441-4145-B7B7-0BC8ED328209}" dt="2024-01-23T16:04:34.681" v="21" actId="47"/>
        <pc:sldMkLst>
          <pc:docMk/>
          <pc:sldMk cId="854743546" sldId="526"/>
        </pc:sldMkLst>
      </pc:sldChg>
      <pc:sldChg chg="del">
        <pc:chgData name="Qu, Chengyi" userId="9f02c3db-5b00-4063-9ad4-7cdd84fdd2bb" providerId="ADAL" clId="{54A67444-F441-4145-B7B7-0BC8ED328209}" dt="2024-01-23T16:04:34.681" v="21" actId="47"/>
        <pc:sldMkLst>
          <pc:docMk/>
          <pc:sldMk cId="4168855840" sldId="533"/>
        </pc:sldMkLst>
      </pc:sldChg>
      <pc:sldChg chg="del">
        <pc:chgData name="Qu, Chengyi" userId="9f02c3db-5b00-4063-9ad4-7cdd84fdd2bb" providerId="ADAL" clId="{54A67444-F441-4145-B7B7-0BC8ED328209}" dt="2024-01-23T16:04:34.681" v="21" actId="47"/>
        <pc:sldMkLst>
          <pc:docMk/>
          <pc:sldMk cId="1949189601" sldId="573"/>
        </pc:sldMkLst>
      </pc:sldChg>
      <pc:sldChg chg="addSp delSp modSp mod">
        <pc:chgData name="Qu, Chengyi" userId="9f02c3db-5b00-4063-9ad4-7cdd84fdd2bb" providerId="ADAL" clId="{54A67444-F441-4145-B7B7-0BC8ED328209}" dt="2024-01-23T16:06:18.819" v="43"/>
        <pc:sldMkLst>
          <pc:docMk/>
          <pc:sldMk cId="1987998376" sldId="964"/>
        </pc:sldMkLst>
        <pc:spChg chg="mod">
          <ac:chgData name="Qu, Chengyi" userId="9f02c3db-5b00-4063-9ad4-7cdd84fdd2bb" providerId="ADAL" clId="{54A67444-F441-4145-B7B7-0BC8ED328209}" dt="2024-01-23T16:06:11.026" v="37" actId="20577"/>
          <ac:spMkLst>
            <pc:docMk/>
            <pc:sldMk cId="1987998376" sldId="964"/>
            <ac:spMk id="5" creationId="{9DA21398-CE95-4290-A860-E1477BCE3728}"/>
          </ac:spMkLst>
        </pc:spChg>
        <pc:spChg chg="mod">
          <ac:chgData name="Qu, Chengyi" userId="9f02c3db-5b00-4063-9ad4-7cdd84fdd2bb" providerId="ADAL" clId="{54A67444-F441-4145-B7B7-0BC8ED328209}" dt="2024-01-23T16:02:44.773" v="11" actId="20577"/>
          <ac:spMkLst>
            <pc:docMk/>
            <pc:sldMk cId="1987998376" sldId="964"/>
            <ac:spMk id="7" creationId="{71758D06-223B-4ABB-B038-E5907DC0A6EF}"/>
          </ac:spMkLst>
        </pc:spChg>
        <pc:graphicFrameChg chg="add del mod">
          <ac:chgData name="Qu, Chengyi" userId="9f02c3db-5b00-4063-9ad4-7cdd84fdd2bb" providerId="ADAL" clId="{54A67444-F441-4145-B7B7-0BC8ED328209}" dt="2024-01-23T16:06:18.819" v="43"/>
          <ac:graphicFrameMkLst>
            <pc:docMk/>
            <pc:sldMk cId="1987998376" sldId="964"/>
            <ac:graphicFrameMk id="3" creationId="{26C5C6D6-B8FB-47B8-13FB-A8AB97CEC8CF}"/>
          </ac:graphicFrameMkLst>
        </pc:graphicFrameChg>
      </pc:sldChg>
      <pc:sldChg chg="del">
        <pc:chgData name="Qu, Chengyi" userId="9f02c3db-5b00-4063-9ad4-7cdd84fdd2bb" providerId="ADAL" clId="{54A67444-F441-4145-B7B7-0BC8ED328209}" dt="2024-01-23T16:04:34.681" v="21" actId="47"/>
        <pc:sldMkLst>
          <pc:docMk/>
          <pc:sldMk cId="3628008649" sldId="971"/>
        </pc:sldMkLst>
      </pc:sldChg>
      <pc:sldChg chg="del">
        <pc:chgData name="Qu, Chengyi" userId="9f02c3db-5b00-4063-9ad4-7cdd84fdd2bb" providerId="ADAL" clId="{54A67444-F441-4145-B7B7-0BC8ED328209}" dt="2024-01-23T16:04:34.681" v="21" actId="47"/>
        <pc:sldMkLst>
          <pc:docMk/>
          <pc:sldMk cId="3445340925" sldId="972"/>
        </pc:sldMkLst>
      </pc:sldChg>
      <pc:sldChg chg="del">
        <pc:chgData name="Qu, Chengyi" userId="9f02c3db-5b00-4063-9ad4-7cdd84fdd2bb" providerId="ADAL" clId="{54A67444-F441-4145-B7B7-0BC8ED328209}" dt="2024-01-23T16:04:34.681" v="21" actId="47"/>
        <pc:sldMkLst>
          <pc:docMk/>
          <pc:sldMk cId="1883330637" sldId="1261"/>
        </pc:sldMkLst>
      </pc:sldChg>
      <pc:sldChg chg="del">
        <pc:chgData name="Qu, Chengyi" userId="9f02c3db-5b00-4063-9ad4-7cdd84fdd2bb" providerId="ADAL" clId="{54A67444-F441-4145-B7B7-0BC8ED328209}" dt="2024-01-23T16:04:34.681" v="21" actId="47"/>
        <pc:sldMkLst>
          <pc:docMk/>
          <pc:sldMk cId="2506038731" sldId="1262"/>
        </pc:sldMkLst>
      </pc:sldChg>
      <pc:sldChg chg="del">
        <pc:chgData name="Qu, Chengyi" userId="9f02c3db-5b00-4063-9ad4-7cdd84fdd2bb" providerId="ADAL" clId="{54A67444-F441-4145-B7B7-0BC8ED328209}" dt="2024-01-23T16:04:34.681" v="21" actId="47"/>
        <pc:sldMkLst>
          <pc:docMk/>
          <pc:sldMk cId="612722790" sldId="1263"/>
        </pc:sldMkLst>
      </pc:sldChg>
      <pc:sldChg chg="del">
        <pc:chgData name="Qu, Chengyi" userId="9f02c3db-5b00-4063-9ad4-7cdd84fdd2bb" providerId="ADAL" clId="{54A67444-F441-4145-B7B7-0BC8ED328209}" dt="2024-01-23T16:04:34.681" v="21" actId="47"/>
        <pc:sldMkLst>
          <pc:docMk/>
          <pc:sldMk cId="84850273" sldId="1264"/>
        </pc:sldMkLst>
      </pc:sldChg>
      <pc:sldChg chg="del">
        <pc:chgData name="Qu, Chengyi" userId="9f02c3db-5b00-4063-9ad4-7cdd84fdd2bb" providerId="ADAL" clId="{54A67444-F441-4145-B7B7-0BC8ED328209}" dt="2024-01-23T16:04:34.681" v="21" actId="47"/>
        <pc:sldMkLst>
          <pc:docMk/>
          <pc:sldMk cId="1835531626" sldId="1266"/>
        </pc:sldMkLst>
      </pc:sldChg>
      <pc:sldChg chg="add modNotes">
        <pc:chgData name="Qu, Chengyi" userId="9f02c3db-5b00-4063-9ad4-7cdd84fdd2bb" providerId="ADAL" clId="{54A67444-F441-4145-B7B7-0BC8ED328209}" dt="2024-01-23T16:06:18.819" v="43"/>
        <pc:sldMkLst>
          <pc:docMk/>
          <pc:sldMk cId="2793842598" sldId="1267"/>
        </pc:sldMkLst>
      </pc:sldChg>
      <pc:sldChg chg="add modNotes">
        <pc:chgData name="Qu, Chengyi" userId="9f02c3db-5b00-4063-9ad4-7cdd84fdd2bb" providerId="ADAL" clId="{54A67444-F441-4145-B7B7-0BC8ED328209}" dt="2024-01-23T16:06:18.819" v="43"/>
        <pc:sldMkLst>
          <pc:docMk/>
          <pc:sldMk cId="3532468293" sldId="1268"/>
        </pc:sldMkLst>
      </pc:sldChg>
      <pc:sldChg chg="add modNotes">
        <pc:chgData name="Qu, Chengyi" userId="9f02c3db-5b00-4063-9ad4-7cdd84fdd2bb" providerId="ADAL" clId="{54A67444-F441-4145-B7B7-0BC8ED328209}" dt="2024-01-23T16:06:18.819" v="43"/>
        <pc:sldMkLst>
          <pc:docMk/>
          <pc:sldMk cId="912014593" sldId="1269"/>
        </pc:sldMkLst>
      </pc:sldChg>
      <pc:sldChg chg="add modNotes">
        <pc:chgData name="Qu, Chengyi" userId="9f02c3db-5b00-4063-9ad4-7cdd84fdd2bb" providerId="ADAL" clId="{54A67444-F441-4145-B7B7-0BC8ED328209}" dt="2024-01-23T16:06:18.819" v="43"/>
        <pc:sldMkLst>
          <pc:docMk/>
          <pc:sldMk cId="3645425597" sldId="1270"/>
        </pc:sldMkLst>
      </pc:sldChg>
      <pc:sldChg chg="add modNotes">
        <pc:chgData name="Qu, Chengyi" userId="9f02c3db-5b00-4063-9ad4-7cdd84fdd2bb" providerId="ADAL" clId="{54A67444-F441-4145-B7B7-0BC8ED328209}" dt="2024-01-23T16:06:18.819" v="43"/>
        <pc:sldMkLst>
          <pc:docMk/>
          <pc:sldMk cId="1358948776" sldId="1271"/>
        </pc:sldMkLst>
      </pc:sldChg>
      <pc:sldChg chg="add modNotes">
        <pc:chgData name="Qu, Chengyi" userId="9f02c3db-5b00-4063-9ad4-7cdd84fdd2bb" providerId="ADAL" clId="{54A67444-F441-4145-B7B7-0BC8ED328209}" dt="2024-01-23T16:06:18.819" v="43"/>
        <pc:sldMkLst>
          <pc:docMk/>
          <pc:sldMk cId="1825207080" sldId="1272"/>
        </pc:sldMkLst>
      </pc:sldChg>
      <pc:sldChg chg="modSp add mod">
        <pc:chgData name="Qu, Chengyi" userId="9f02c3db-5b00-4063-9ad4-7cdd84fdd2bb" providerId="ADAL" clId="{54A67444-F441-4145-B7B7-0BC8ED328209}" dt="2024-01-23T16:06:27.837" v="45" actId="207"/>
        <pc:sldMkLst>
          <pc:docMk/>
          <pc:sldMk cId="1950225687" sldId="1273"/>
        </pc:sldMkLst>
        <pc:spChg chg="mod">
          <ac:chgData name="Qu, Chengyi" userId="9f02c3db-5b00-4063-9ad4-7cdd84fdd2bb" providerId="ADAL" clId="{54A67444-F441-4145-B7B7-0BC8ED328209}" dt="2024-01-23T16:06:27.837" v="45" actId="207"/>
          <ac:spMkLst>
            <pc:docMk/>
            <pc:sldMk cId="1950225687" sldId="1273"/>
            <ac:spMk id="5" creationId="{9DA21398-CE95-4290-A860-E1477BCE3728}"/>
          </ac:spMkLst>
        </pc:spChg>
      </pc:sldChg>
      <pc:sldChg chg="add del">
        <pc:chgData name="Qu, Chengyi" userId="9f02c3db-5b00-4063-9ad4-7cdd84fdd2bb" providerId="ADAL" clId="{54A67444-F441-4145-B7B7-0BC8ED328209}" dt="2024-01-23T16:06:18.819" v="43"/>
        <pc:sldMkLst>
          <pc:docMk/>
          <pc:sldMk cId="4245466408" sldId="1273"/>
        </pc:sldMkLst>
      </pc:sldChg>
      <pc:sldChg chg="add del">
        <pc:chgData name="Qu, Chengyi" userId="9f02c3db-5b00-4063-9ad4-7cdd84fdd2bb" providerId="ADAL" clId="{54A67444-F441-4145-B7B7-0BC8ED328209}" dt="2024-01-23T16:06:18.819" v="43"/>
        <pc:sldMkLst>
          <pc:docMk/>
          <pc:sldMk cId="3408189992" sldId="1274"/>
        </pc:sldMkLst>
      </pc:sldChg>
      <pc:sldChg chg="add del">
        <pc:chgData name="Qu, Chengyi" userId="9f02c3db-5b00-4063-9ad4-7cdd84fdd2bb" providerId="ADAL" clId="{54A67444-F441-4145-B7B7-0BC8ED328209}" dt="2024-01-23T16:06:18.819" v="43"/>
        <pc:sldMkLst>
          <pc:docMk/>
          <pc:sldMk cId="498325649" sldId="1275"/>
        </pc:sldMkLst>
      </pc:sldChg>
      <pc:sldChg chg="add del">
        <pc:chgData name="Qu, Chengyi" userId="9f02c3db-5b00-4063-9ad4-7cdd84fdd2bb" providerId="ADAL" clId="{54A67444-F441-4145-B7B7-0BC8ED328209}" dt="2024-01-23T16:06:18.819" v="43"/>
        <pc:sldMkLst>
          <pc:docMk/>
          <pc:sldMk cId="2847344630" sldId="1276"/>
        </pc:sldMkLst>
      </pc:sldChg>
      <pc:sldChg chg="add del">
        <pc:chgData name="Qu, Chengyi" userId="9f02c3db-5b00-4063-9ad4-7cdd84fdd2bb" providerId="ADAL" clId="{54A67444-F441-4145-B7B7-0BC8ED328209}" dt="2024-01-23T16:06:18.819" v="43"/>
        <pc:sldMkLst>
          <pc:docMk/>
          <pc:sldMk cId="1548890303" sldId="1277"/>
        </pc:sldMkLst>
      </pc:sldChg>
      <pc:sldChg chg="add del">
        <pc:chgData name="Qu, Chengyi" userId="9f02c3db-5b00-4063-9ad4-7cdd84fdd2bb" providerId="ADAL" clId="{54A67444-F441-4145-B7B7-0BC8ED328209}" dt="2024-01-23T16:06:18.819" v="43"/>
        <pc:sldMkLst>
          <pc:docMk/>
          <pc:sldMk cId="3014670757" sldId="1278"/>
        </pc:sldMkLst>
      </pc:sldChg>
      <pc:sldChg chg="add del">
        <pc:chgData name="Qu, Chengyi" userId="9f02c3db-5b00-4063-9ad4-7cdd84fdd2bb" providerId="ADAL" clId="{54A67444-F441-4145-B7B7-0BC8ED328209}" dt="2024-01-23T16:06:18.819" v="43"/>
        <pc:sldMkLst>
          <pc:docMk/>
          <pc:sldMk cId="375507717" sldId="1279"/>
        </pc:sldMkLst>
      </pc:sldChg>
      <pc:sldChg chg="add del">
        <pc:chgData name="Qu, Chengyi" userId="9f02c3db-5b00-4063-9ad4-7cdd84fdd2bb" providerId="ADAL" clId="{54A67444-F441-4145-B7B7-0BC8ED328209}" dt="2024-01-23T16:06:18.819" v="43"/>
        <pc:sldMkLst>
          <pc:docMk/>
          <pc:sldMk cId="3565386033" sldId="1280"/>
        </pc:sldMkLst>
      </pc:sldChg>
      <pc:sldChg chg="add del">
        <pc:chgData name="Qu, Chengyi" userId="9f02c3db-5b00-4063-9ad4-7cdd84fdd2bb" providerId="ADAL" clId="{54A67444-F441-4145-B7B7-0BC8ED328209}" dt="2024-01-23T16:06:18.819" v="43"/>
        <pc:sldMkLst>
          <pc:docMk/>
          <pc:sldMk cId="3047513738" sldId="1281"/>
        </pc:sldMkLst>
      </pc:sldChg>
      <pc:sldMasterChg chg="del delSldLayout">
        <pc:chgData name="Qu, Chengyi" userId="9f02c3db-5b00-4063-9ad4-7cdd84fdd2bb" providerId="ADAL" clId="{54A67444-F441-4145-B7B7-0BC8ED328209}" dt="2024-01-23T16:04:34.681" v="21" actId="47"/>
        <pc:sldMasterMkLst>
          <pc:docMk/>
          <pc:sldMasterMk cId="481874104" sldId="2147483667"/>
        </pc:sldMasterMkLst>
        <pc:sldLayoutChg chg="del">
          <pc:chgData name="Qu, Chengyi" userId="9f02c3db-5b00-4063-9ad4-7cdd84fdd2bb" providerId="ADAL" clId="{54A67444-F441-4145-B7B7-0BC8ED328209}" dt="2024-01-23T16:04:34.681" v="21" actId="47"/>
          <pc:sldLayoutMkLst>
            <pc:docMk/>
            <pc:sldMasterMk cId="481874104" sldId="2147483667"/>
            <pc:sldLayoutMk cId="3790666592" sldId="2147483668"/>
          </pc:sldLayoutMkLst>
        </pc:sldLayoutChg>
        <pc:sldLayoutChg chg="del">
          <pc:chgData name="Qu, Chengyi" userId="9f02c3db-5b00-4063-9ad4-7cdd84fdd2bb" providerId="ADAL" clId="{54A67444-F441-4145-B7B7-0BC8ED328209}" dt="2024-01-23T16:04:34.681" v="21" actId="47"/>
          <pc:sldLayoutMkLst>
            <pc:docMk/>
            <pc:sldMasterMk cId="481874104" sldId="2147483667"/>
            <pc:sldLayoutMk cId="3974852885" sldId="2147483669"/>
          </pc:sldLayoutMkLst>
        </pc:sldLayoutChg>
        <pc:sldLayoutChg chg="del">
          <pc:chgData name="Qu, Chengyi" userId="9f02c3db-5b00-4063-9ad4-7cdd84fdd2bb" providerId="ADAL" clId="{54A67444-F441-4145-B7B7-0BC8ED328209}" dt="2024-01-23T16:04:34.681" v="21" actId="47"/>
          <pc:sldLayoutMkLst>
            <pc:docMk/>
            <pc:sldMasterMk cId="481874104" sldId="2147483667"/>
            <pc:sldLayoutMk cId="2365228270" sldId="2147483670"/>
          </pc:sldLayoutMkLst>
        </pc:sldLayoutChg>
        <pc:sldLayoutChg chg="del">
          <pc:chgData name="Qu, Chengyi" userId="9f02c3db-5b00-4063-9ad4-7cdd84fdd2bb" providerId="ADAL" clId="{54A67444-F441-4145-B7B7-0BC8ED328209}" dt="2024-01-23T16:04:34.681" v="21" actId="47"/>
          <pc:sldLayoutMkLst>
            <pc:docMk/>
            <pc:sldMasterMk cId="481874104" sldId="2147483667"/>
            <pc:sldLayoutMk cId="1832629846" sldId="2147483671"/>
          </pc:sldLayoutMkLst>
        </pc:sldLayoutChg>
        <pc:sldLayoutChg chg="del">
          <pc:chgData name="Qu, Chengyi" userId="9f02c3db-5b00-4063-9ad4-7cdd84fdd2bb" providerId="ADAL" clId="{54A67444-F441-4145-B7B7-0BC8ED328209}" dt="2024-01-23T16:04:34.681" v="21" actId="47"/>
          <pc:sldLayoutMkLst>
            <pc:docMk/>
            <pc:sldMasterMk cId="481874104" sldId="2147483667"/>
            <pc:sldLayoutMk cId="2866846496" sldId="2147483672"/>
          </pc:sldLayoutMkLst>
        </pc:sldLayoutChg>
        <pc:sldLayoutChg chg="del">
          <pc:chgData name="Qu, Chengyi" userId="9f02c3db-5b00-4063-9ad4-7cdd84fdd2bb" providerId="ADAL" clId="{54A67444-F441-4145-B7B7-0BC8ED328209}" dt="2024-01-23T16:04:34.681" v="21" actId="47"/>
          <pc:sldLayoutMkLst>
            <pc:docMk/>
            <pc:sldMasterMk cId="481874104" sldId="2147483667"/>
            <pc:sldLayoutMk cId="2608458951" sldId="2147483673"/>
          </pc:sldLayoutMkLst>
        </pc:sldLayoutChg>
        <pc:sldLayoutChg chg="del">
          <pc:chgData name="Qu, Chengyi" userId="9f02c3db-5b00-4063-9ad4-7cdd84fdd2bb" providerId="ADAL" clId="{54A67444-F441-4145-B7B7-0BC8ED328209}" dt="2024-01-23T16:04:34.681" v="21" actId="47"/>
          <pc:sldLayoutMkLst>
            <pc:docMk/>
            <pc:sldMasterMk cId="481874104" sldId="2147483667"/>
            <pc:sldLayoutMk cId="1844881848" sldId="2147483674"/>
          </pc:sldLayoutMkLst>
        </pc:sldLayoutChg>
        <pc:sldLayoutChg chg="del">
          <pc:chgData name="Qu, Chengyi" userId="9f02c3db-5b00-4063-9ad4-7cdd84fdd2bb" providerId="ADAL" clId="{54A67444-F441-4145-B7B7-0BC8ED328209}" dt="2024-01-23T16:04:34.681" v="21" actId="47"/>
          <pc:sldLayoutMkLst>
            <pc:docMk/>
            <pc:sldMasterMk cId="481874104" sldId="2147483667"/>
            <pc:sldLayoutMk cId="2555211856" sldId="2147483675"/>
          </pc:sldLayoutMkLst>
        </pc:sldLayoutChg>
        <pc:sldLayoutChg chg="del">
          <pc:chgData name="Qu, Chengyi" userId="9f02c3db-5b00-4063-9ad4-7cdd84fdd2bb" providerId="ADAL" clId="{54A67444-F441-4145-B7B7-0BC8ED328209}" dt="2024-01-23T16:04:34.681" v="21" actId="47"/>
          <pc:sldLayoutMkLst>
            <pc:docMk/>
            <pc:sldMasterMk cId="481874104" sldId="2147483667"/>
            <pc:sldLayoutMk cId="1098067528" sldId="2147483676"/>
          </pc:sldLayoutMkLst>
        </pc:sldLayoutChg>
        <pc:sldLayoutChg chg="del">
          <pc:chgData name="Qu, Chengyi" userId="9f02c3db-5b00-4063-9ad4-7cdd84fdd2bb" providerId="ADAL" clId="{54A67444-F441-4145-B7B7-0BC8ED328209}" dt="2024-01-23T16:04:34.681" v="21" actId="47"/>
          <pc:sldLayoutMkLst>
            <pc:docMk/>
            <pc:sldMasterMk cId="481874104" sldId="2147483667"/>
            <pc:sldLayoutMk cId="926623382" sldId="2147483677"/>
          </pc:sldLayoutMkLst>
        </pc:sldLayoutChg>
        <pc:sldLayoutChg chg="del">
          <pc:chgData name="Qu, Chengyi" userId="9f02c3db-5b00-4063-9ad4-7cdd84fdd2bb" providerId="ADAL" clId="{54A67444-F441-4145-B7B7-0BC8ED328209}" dt="2024-01-23T16:04:34.681" v="21" actId="47"/>
          <pc:sldLayoutMkLst>
            <pc:docMk/>
            <pc:sldMasterMk cId="481874104" sldId="2147483667"/>
            <pc:sldLayoutMk cId="2049911616" sldId="2147483678"/>
          </pc:sldLayoutMkLst>
        </pc:sldLayoutChg>
        <pc:sldLayoutChg chg="del">
          <pc:chgData name="Qu, Chengyi" userId="9f02c3db-5b00-4063-9ad4-7cdd84fdd2bb" providerId="ADAL" clId="{54A67444-F441-4145-B7B7-0BC8ED328209}" dt="2024-01-23T16:04:34.681" v="21" actId="47"/>
          <pc:sldLayoutMkLst>
            <pc:docMk/>
            <pc:sldMasterMk cId="481874104" sldId="2147483667"/>
            <pc:sldLayoutMk cId="188227722" sldId="2147483679"/>
          </pc:sldLayoutMkLst>
        </pc:sldLayoutChg>
      </pc:sldMasterChg>
    </pc:docChg>
  </pc:docChgLst>
  <pc:docChgLst>
    <pc:chgData name="Qu, Chengyi" userId="9f02c3db-5b00-4063-9ad4-7cdd84fdd2bb" providerId="ADAL" clId="{71EBC684-37BE-40AE-943F-85B359DFBCAD}"/>
    <pc:docChg chg="undo custSel addSld delSld modSld sldOrd">
      <pc:chgData name="Qu, Chengyi" userId="9f02c3db-5b00-4063-9ad4-7cdd84fdd2bb" providerId="ADAL" clId="{71EBC684-37BE-40AE-943F-85B359DFBCAD}" dt="2024-01-09T16:40:24.173" v="390"/>
      <pc:docMkLst>
        <pc:docMk/>
      </pc:docMkLst>
      <pc:sldChg chg="modSp">
        <pc:chgData name="Qu, Chengyi" userId="9f02c3db-5b00-4063-9ad4-7cdd84fdd2bb" providerId="ADAL" clId="{71EBC684-37BE-40AE-943F-85B359DFBCAD}" dt="2024-01-09T16:03:38.752" v="43" actId="20577"/>
        <pc:sldMkLst>
          <pc:docMk/>
          <pc:sldMk cId="553553694" sldId="258"/>
        </pc:sldMkLst>
        <pc:spChg chg="mod">
          <ac:chgData name="Qu, Chengyi" userId="9f02c3db-5b00-4063-9ad4-7cdd84fdd2bb" providerId="ADAL" clId="{71EBC684-37BE-40AE-943F-85B359DFBCAD}" dt="2024-01-09T16:03:38.752" v="43" actId="20577"/>
          <ac:spMkLst>
            <pc:docMk/>
            <pc:sldMk cId="553553694" sldId="258"/>
            <ac:spMk id="3" creationId="{C74AC5A7-CF21-681C-AD2A-CAFD76C83228}"/>
          </ac:spMkLst>
        </pc:spChg>
      </pc:sldChg>
      <pc:sldChg chg="modSp add del">
        <pc:chgData name="Qu, Chengyi" userId="9f02c3db-5b00-4063-9ad4-7cdd84fdd2bb" providerId="ADAL" clId="{71EBC684-37BE-40AE-943F-85B359DFBCAD}" dt="2024-01-09T16:33:06.416" v="367" actId="207"/>
        <pc:sldMkLst>
          <pc:docMk/>
          <pc:sldMk cId="0" sldId="261"/>
        </pc:sldMkLst>
        <pc:spChg chg="mod">
          <ac:chgData name="Qu, Chengyi" userId="9f02c3db-5b00-4063-9ad4-7cdd84fdd2bb" providerId="ADAL" clId="{71EBC684-37BE-40AE-943F-85B359DFBCAD}" dt="2024-01-09T16:33:06.416" v="367" actId="207"/>
          <ac:spMkLst>
            <pc:docMk/>
            <pc:sldMk cId="0" sldId="261"/>
            <ac:spMk id="14339" creationId="{A7BD15EE-4C8B-B6CC-3F53-D26954332D60}"/>
          </ac:spMkLst>
        </pc:spChg>
      </pc:sldChg>
      <pc:sldChg chg="modSp add del">
        <pc:chgData name="Qu, Chengyi" userId="9f02c3db-5b00-4063-9ad4-7cdd84fdd2bb" providerId="ADAL" clId="{71EBC684-37BE-40AE-943F-85B359DFBCAD}" dt="2024-01-09T16:33:13.542" v="368" actId="207"/>
        <pc:sldMkLst>
          <pc:docMk/>
          <pc:sldMk cId="0" sldId="262"/>
        </pc:sldMkLst>
        <pc:spChg chg="mod">
          <ac:chgData name="Qu, Chengyi" userId="9f02c3db-5b00-4063-9ad4-7cdd84fdd2bb" providerId="ADAL" clId="{71EBC684-37BE-40AE-943F-85B359DFBCAD}" dt="2024-01-09T16:33:13.542" v="368" actId="207"/>
          <ac:spMkLst>
            <pc:docMk/>
            <pc:sldMk cId="0" sldId="262"/>
            <ac:spMk id="16387" creationId="{0AA50CD5-EAF6-E510-709D-8165F7639F09}"/>
          </ac:spMkLst>
        </pc:spChg>
      </pc:sldChg>
      <pc:sldChg chg="modSp add del">
        <pc:chgData name="Qu, Chengyi" userId="9f02c3db-5b00-4063-9ad4-7cdd84fdd2bb" providerId="ADAL" clId="{71EBC684-37BE-40AE-943F-85B359DFBCAD}" dt="2024-01-09T16:33:21.854" v="369" actId="207"/>
        <pc:sldMkLst>
          <pc:docMk/>
          <pc:sldMk cId="0" sldId="263"/>
        </pc:sldMkLst>
        <pc:spChg chg="mod">
          <ac:chgData name="Qu, Chengyi" userId="9f02c3db-5b00-4063-9ad4-7cdd84fdd2bb" providerId="ADAL" clId="{71EBC684-37BE-40AE-943F-85B359DFBCAD}" dt="2024-01-09T16:33:21.854" v="369" actId="207"/>
          <ac:spMkLst>
            <pc:docMk/>
            <pc:sldMk cId="0" sldId="263"/>
            <ac:spMk id="18435" creationId="{4FDFA377-30C1-ED12-33CA-D208AE7213AC}"/>
          </ac:spMkLst>
        </pc:spChg>
      </pc:sldChg>
      <pc:sldChg chg="modSp add del">
        <pc:chgData name="Qu, Chengyi" userId="9f02c3db-5b00-4063-9ad4-7cdd84fdd2bb" providerId="ADAL" clId="{71EBC684-37BE-40AE-943F-85B359DFBCAD}" dt="2024-01-09T16:33:33.053" v="370" actId="207"/>
        <pc:sldMkLst>
          <pc:docMk/>
          <pc:sldMk cId="0" sldId="264"/>
        </pc:sldMkLst>
        <pc:spChg chg="mod">
          <ac:chgData name="Qu, Chengyi" userId="9f02c3db-5b00-4063-9ad4-7cdd84fdd2bb" providerId="ADAL" clId="{71EBC684-37BE-40AE-943F-85B359DFBCAD}" dt="2024-01-09T16:33:33.053" v="370" actId="207"/>
          <ac:spMkLst>
            <pc:docMk/>
            <pc:sldMk cId="0" sldId="264"/>
            <ac:spMk id="20483" creationId="{6ED50436-0DB3-25EB-FEF9-FCCEF186F242}"/>
          </ac:spMkLst>
        </pc:spChg>
      </pc:sldChg>
      <pc:sldChg chg="modSp add del">
        <pc:chgData name="Qu, Chengyi" userId="9f02c3db-5b00-4063-9ad4-7cdd84fdd2bb" providerId="ADAL" clId="{71EBC684-37BE-40AE-943F-85B359DFBCAD}" dt="2024-01-09T16:33:57.054" v="371" actId="207"/>
        <pc:sldMkLst>
          <pc:docMk/>
          <pc:sldMk cId="0" sldId="265"/>
        </pc:sldMkLst>
        <pc:spChg chg="mod">
          <ac:chgData name="Qu, Chengyi" userId="9f02c3db-5b00-4063-9ad4-7cdd84fdd2bb" providerId="ADAL" clId="{71EBC684-37BE-40AE-943F-85B359DFBCAD}" dt="2024-01-09T16:33:57.054" v="371" actId="207"/>
          <ac:spMkLst>
            <pc:docMk/>
            <pc:sldMk cId="0" sldId="265"/>
            <ac:spMk id="22531" creationId="{C0ECC80E-FE07-E457-FC03-B9CA4990B849}"/>
          </ac:spMkLst>
        </pc:spChg>
      </pc:sldChg>
      <pc:sldChg chg="add">
        <pc:chgData name="Qu, Chengyi" userId="9f02c3db-5b00-4063-9ad4-7cdd84fdd2bb" providerId="ADAL" clId="{71EBC684-37BE-40AE-943F-85B359DFBCAD}" dt="2024-01-09T16:08:22.221" v="86"/>
        <pc:sldMkLst>
          <pc:docMk/>
          <pc:sldMk cId="1283235496" sldId="270"/>
        </pc:sldMkLst>
      </pc:sldChg>
      <pc:sldChg chg="add">
        <pc:chgData name="Qu, Chengyi" userId="9f02c3db-5b00-4063-9ad4-7cdd84fdd2bb" providerId="ADAL" clId="{71EBC684-37BE-40AE-943F-85B359DFBCAD}" dt="2024-01-09T16:08:22.221" v="86"/>
        <pc:sldMkLst>
          <pc:docMk/>
          <pc:sldMk cId="1976470243" sldId="271"/>
        </pc:sldMkLst>
      </pc:sldChg>
      <pc:sldChg chg="add">
        <pc:chgData name="Qu, Chengyi" userId="9f02c3db-5b00-4063-9ad4-7cdd84fdd2bb" providerId="ADAL" clId="{71EBC684-37BE-40AE-943F-85B359DFBCAD}" dt="2024-01-09T16:08:22.221" v="86"/>
        <pc:sldMkLst>
          <pc:docMk/>
          <pc:sldMk cId="2385946305" sldId="272"/>
        </pc:sldMkLst>
      </pc:sldChg>
      <pc:sldChg chg="add">
        <pc:chgData name="Qu, Chengyi" userId="9f02c3db-5b00-4063-9ad4-7cdd84fdd2bb" providerId="ADAL" clId="{71EBC684-37BE-40AE-943F-85B359DFBCAD}" dt="2024-01-09T16:08:22.221" v="86"/>
        <pc:sldMkLst>
          <pc:docMk/>
          <pc:sldMk cId="834100436" sldId="273"/>
        </pc:sldMkLst>
      </pc:sldChg>
      <pc:sldChg chg="del">
        <pc:chgData name="Qu, Chengyi" userId="9f02c3db-5b00-4063-9ad4-7cdd84fdd2bb" providerId="ADAL" clId="{71EBC684-37BE-40AE-943F-85B359DFBCAD}" dt="2024-01-09T16:08:30.571" v="104" actId="2696"/>
        <pc:sldMkLst>
          <pc:docMk/>
          <pc:sldMk cId="1167962290" sldId="274"/>
        </pc:sldMkLst>
      </pc:sldChg>
      <pc:sldChg chg="del">
        <pc:chgData name="Qu, Chengyi" userId="9f02c3db-5b00-4063-9ad4-7cdd84fdd2bb" providerId="ADAL" clId="{71EBC684-37BE-40AE-943F-85B359DFBCAD}" dt="2024-01-09T16:08:30.494" v="90" actId="2696"/>
        <pc:sldMkLst>
          <pc:docMk/>
          <pc:sldMk cId="506940129" sldId="275"/>
        </pc:sldMkLst>
      </pc:sldChg>
      <pc:sldChg chg="modSp add del">
        <pc:chgData name="Qu, Chengyi" userId="9f02c3db-5b00-4063-9ad4-7cdd84fdd2bb" providerId="ADAL" clId="{71EBC684-37BE-40AE-943F-85B359DFBCAD}" dt="2024-01-09T16:12:26.136" v="116" actId="207"/>
        <pc:sldMkLst>
          <pc:docMk/>
          <pc:sldMk cId="2242056526" sldId="276"/>
        </pc:sldMkLst>
        <pc:spChg chg="mod">
          <ac:chgData name="Qu, Chengyi" userId="9f02c3db-5b00-4063-9ad4-7cdd84fdd2bb" providerId="ADAL" clId="{71EBC684-37BE-40AE-943F-85B359DFBCAD}" dt="2024-01-09T16:12:19.997" v="115" actId="6549"/>
          <ac:spMkLst>
            <pc:docMk/>
            <pc:sldMk cId="2242056526" sldId="276"/>
            <ac:spMk id="47106" creationId="{66BE3917-6F89-52FB-49C1-B25E8ADAECAF}"/>
          </ac:spMkLst>
        </pc:spChg>
        <pc:spChg chg="mod">
          <ac:chgData name="Qu, Chengyi" userId="9f02c3db-5b00-4063-9ad4-7cdd84fdd2bb" providerId="ADAL" clId="{71EBC684-37BE-40AE-943F-85B359DFBCAD}" dt="2024-01-09T16:12:26.136" v="116" actId="207"/>
          <ac:spMkLst>
            <pc:docMk/>
            <pc:sldMk cId="2242056526" sldId="276"/>
            <ac:spMk id="47107" creationId="{87AFC7AD-62CB-00A2-2993-60542C6CCAAD}"/>
          </ac:spMkLst>
        </pc:spChg>
      </pc:sldChg>
      <pc:sldChg chg="add">
        <pc:chgData name="Qu, Chengyi" userId="9f02c3db-5b00-4063-9ad4-7cdd84fdd2bb" providerId="ADAL" clId="{71EBC684-37BE-40AE-943F-85B359DFBCAD}" dt="2024-01-09T16:08:22.221" v="86"/>
        <pc:sldMkLst>
          <pc:docMk/>
          <pc:sldMk cId="3925861337" sldId="280"/>
        </pc:sldMkLst>
      </pc:sldChg>
      <pc:sldChg chg="add">
        <pc:chgData name="Qu, Chengyi" userId="9f02c3db-5b00-4063-9ad4-7cdd84fdd2bb" providerId="ADAL" clId="{71EBC684-37BE-40AE-943F-85B359DFBCAD}" dt="2024-01-09T16:08:22.221" v="86"/>
        <pc:sldMkLst>
          <pc:docMk/>
          <pc:sldMk cId="1986486448" sldId="281"/>
        </pc:sldMkLst>
      </pc:sldChg>
      <pc:sldChg chg="add">
        <pc:chgData name="Qu, Chengyi" userId="9f02c3db-5b00-4063-9ad4-7cdd84fdd2bb" providerId="ADAL" clId="{71EBC684-37BE-40AE-943F-85B359DFBCAD}" dt="2024-01-09T16:08:22.221" v="86"/>
        <pc:sldMkLst>
          <pc:docMk/>
          <pc:sldMk cId="2836295078" sldId="282"/>
        </pc:sldMkLst>
      </pc:sldChg>
      <pc:sldChg chg="del">
        <pc:chgData name="Qu, Chengyi" userId="9f02c3db-5b00-4063-9ad4-7cdd84fdd2bb" providerId="ADAL" clId="{71EBC684-37BE-40AE-943F-85B359DFBCAD}" dt="2024-01-09T16:08:30.581" v="106" actId="2696"/>
        <pc:sldMkLst>
          <pc:docMk/>
          <pc:sldMk cId="2263096639" sldId="284"/>
        </pc:sldMkLst>
      </pc:sldChg>
      <pc:sldChg chg="del">
        <pc:chgData name="Qu, Chengyi" userId="9f02c3db-5b00-4063-9ad4-7cdd84fdd2bb" providerId="ADAL" clId="{71EBC684-37BE-40AE-943F-85B359DFBCAD}" dt="2024-01-09T16:08:30.607" v="110" actId="2696"/>
        <pc:sldMkLst>
          <pc:docMk/>
          <pc:sldMk cId="3164840039" sldId="290"/>
        </pc:sldMkLst>
      </pc:sldChg>
      <pc:sldChg chg="del">
        <pc:chgData name="Qu, Chengyi" userId="9f02c3db-5b00-4063-9ad4-7cdd84fdd2bb" providerId="ADAL" clId="{71EBC684-37BE-40AE-943F-85B359DFBCAD}" dt="2024-01-09T16:08:30.577" v="105" actId="2696"/>
        <pc:sldMkLst>
          <pc:docMk/>
          <pc:sldMk cId="828849643" sldId="292"/>
        </pc:sldMkLst>
      </pc:sldChg>
      <pc:sldChg chg="add">
        <pc:chgData name="Qu, Chengyi" userId="9f02c3db-5b00-4063-9ad4-7cdd84fdd2bb" providerId="ADAL" clId="{71EBC684-37BE-40AE-943F-85B359DFBCAD}" dt="2024-01-09T16:08:22.221" v="86"/>
        <pc:sldMkLst>
          <pc:docMk/>
          <pc:sldMk cId="4015059804" sldId="335"/>
        </pc:sldMkLst>
      </pc:sldChg>
      <pc:sldChg chg="del">
        <pc:chgData name="Qu, Chengyi" userId="9f02c3db-5b00-4063-9ad4-7cdd84fdd2bb" providerId="ADAL" clId="{71EBC684-37BE-40AE-943F-85B359DFBCAD}" dt="2024-01-09T16:08:30.488" v="89" actId="2696"/>
        <pc:sldMkLst>
          <pc:docMk/>
          <pc:sldMk cId="3586452947" sldId="385"/>
        </pc:sldMkLst>
      </pc:sldChg>
      <pc:sldChg chg="del">
        <pc:chgData name="Qu, Chengyi" userId="9f02c3db-5b00-4063-9ad4-7cdd84fdd2bb" providerId="ADAL" clId="{71EBC684-37BE-40AE-943F-85B359DFBCAD}" dt="2024-01-09T16:08:30.557" v="101" actId="2696"/>
        <pc:sldMkLst>
          <pc:docMk/>
          <pc:sldMk cId="2297114513" sldId="386"/>
        </pc:sldMkLst>
      </pc:sldChg>
      <pc:sldChg chg="del">
        <pc:chgData name="Qu, Chengyi" userId="9f02c3db-5b00-4063-9ad4-7cdd84fdd2bb" providerId="ADAL" clId="{71EBC684-37BE-40AE-943F-85B359DFBCAD}" dt="2024-01-09T16:08:30.542" v="98" actId="2696"/>
        <pc:sldMkLst>
          <pc:docMk/>
          <pc:sldMk cId="57844262" sldId="389"/>
        </pc:sldMkLst>
      </pc:sldChg>
      <pc:sldChg chg="add">
        <pc:chgData name="Qu, Chengyi" userId="9f02c3db-5b00-4063-9ad4-7cdd84fdd2bb" providerId="ADAL" clId="{71EBC684-37BE-40AE-943F-85B359DFBCAD}" dt="2024-01-09T16:08:22.221" v="86"/>
        <pc:sldMkLst>
          <pc:docMk/>
          <pc:sldMk cId="4242966397" sldId="390"/>
        </pc:sldMkLst>
      </pc:sldChg>
      <pc:sldChg chg="del">
        <pc:chgData name="Qu, Chengyi" userId="9f02c3db-5b00-4063-9ad4-7cdd84fdd2bb" providerId="ADAL" clId="{71EBC684-37BE-40AE-943F-85B359DFBCAD}" dt="2024-01-09T16:08:30.500" v="91" actId="2696"/>
        <pc:sldMkLst>
          <pc:docMk/>
          <pc:sldMk cId="313756204" sldId="392"/>
        </pc:sldMkLst>
      </pc:sldChg>
      <pc:sldChg chg="add">
        <pc:chgData name="Qu, Chengyi" userId="9f02c3db-5b00-4063-9ad4-7cdd84fdd2bb" providerId="ADAL" clId="{71EBC684-37BE-40AE-943F-85B359DFBCAD}" dt="2024-01-09T16:08:22.221" v="86"/>
        <pc:sldMkLst>
          <pc:docMk/>
          <pc:sldMk cId="2319081198" sldId="446"/>
        </pc:sldMkLst>
      </pc:sldChg>
      <pc:sldChg chg="add">
        <pc:chgData name="Qu, Chengyi" userId="9f02c3db-5b00-4063-9ad4-7cdd84fdd2bb" providerId="ADAL" clId="{71EBC684-37BE-40AE-943F-85B359DFBCAD}" dt="2024-01-09T16:07:30.569" v="85"/>
        <pc:sldMkLst>
          <pc:docMk/>
          <pc:sldMk cId="626454371" sldId="504"/>
        </pc:sldMkLst>
      </pc:sldChg>
      <pc:sldChg chg="del">
        <pc:chgData name="Qu, Chengyi" userId="9f02c3db-5b00-4063-9ad4-7cdd84fdd2bb" providerId="ADAL" clId="{71EBC684-37BE-40AE-943F-85B359DFBCAD}" dt="2024-01-09T16:08:30.505" v="92" actId="2696"/>
        <pc:sldMkLst>
          <pc:docMk/>
          <pc:sldMk cId="2570994425" sldId="505"/>
        </pc:sldMkLst>
      </pc:sldChg>
      <pc:sldChg chg="del">
        <pc:chgData name="Qu, Chengyi" userId="9f02c3db-5b00-4063-9ad4-7cdd84fdd2bb" providerId="ADAL" clId="{71EBC684-37BE-40AE-943F-85B359DFBCAD}" dt="2024-01-09T16:08:30.510" v="93" actId="2696"/>
        <pc:sldMkLst>
          <pc:docMk/>
          <pc:sldMk cId="951130442" sldId="506"/>
        </pc:sldMkLst>
      </pc:sldChg>
      <pc:sldChg chg="del">
        <pc:chgData name="Qu, Chengyi" userId="9f02c3db-5b00-4063-9ad4-7cdd84fdd2bb" providerId="ADAL" clId="{71EBC684-37BE-40AE-943F-85B359DFBCAD}" dt="2024-01-09T16:08:30.567" v="103" actId="2696"/>
        <pc:sldMkLst>
          <pc:docMk/>
          <pc:sldMk cId="735510040" sldId="509"/>
        </pc:sldMkLst>
      </pc:sldChg>
      <pc:sldChg chg="add">
        <pc:chgData name="Qu, Chengyi" userId="9f02c3db-5b00-4063-9ad4-7cdd84fdd2bb" providerId="ADAL" clId="{71EBC684-37BE-40AE-943F-85B359DFBCAD}" dt="2024-01-09T16:08:22.221" v="86"/>
        <pc:sldMkLst>
          <pc:docMk/>
          <pc:sldMk cId="1508545327" sldId="522"/>
        </pc:sldMkLst>
      </pc:sldChg>
      <pc:sldChg chg="add ord">
        <pc:chgData name="Qu, Chengyi" userId="9f02c3db-5b00-4063-9ad4-7cdd84fdd2bb" providerId="ADAL" clId="{71EBC684-37BE-40AE-943F-85B359DFBCAD}" dt="2024-01-09T16:40:24.173" v="390"/>
        <pc:sldMkLst>
          <pc:docMk/>
          <pc:sldMk cId="854743546" sldId="526"/>
        </pc:sldMkLst>
      </pc:sldChg>
      <pc:sldChg chg="add del">
        <pc:chgData name="Qu, Chengyi" userId="9f02c3db-5b00-4063-9ad4-7cdd84fdd2bb" providerId="ADAL" clId="{71EBC684-37BE-40AE-943F-85B359DFBCAD}" dt="2024-01-09T16:06:51.507" v="84"/>
        <pc:sldMkLst>
          <pc:docMk/>
          <pc:sldMk cId="4168855840" sldId="533"/>
        </pc:sldMkLst>
      </pc:sldChg>
      <pc:sldChg chg="addSp delSp modSp add">
        <pc:chgData name="Qu, Chengyi" userId="9f02c3db-5b00-4063-9ad4-7cdd84fdd2bb" providerId="ADAL" clId="{71EBC684-37BE-40AE-943F-85B359DFBCAD}" dt="2024-01-09T16:37:53.443" v="386" actId="1076"/>
        <pc:sldMkLst>
          <pc:docMk/>
          <pc:sldMk cId="1949189601" sldId="573"/>
        </pc:sldMkLst>
        <pc:spChg chg="mod">
          <ac:chgData name="Qu, Chengyi" userId="9f02c3db-5b00-4063-9ad4-7cdd84fdd2bb" providerId="ADAL" clId="{71EBC684-37BE-40AE-943F-85B359DFBCAD}" dt="2024-01-09T16:37:49.973" v="385" actId="1076"/>
          <ac:spMkLst>
            <pc:docMk/>
            <pc:sldMk cId="1949189601" sldId="573"/>
            <ac:spMk id="2" creationId="{174FD556-D2CE-C640-9CC8-20CD5D36017A}"/>
          </ac:spMkLst>
        </pc:spChg>
        <pc:spChg chg="add mod">
          <ac:chgData name="Qu, Chengyi" userId="9f02c3db-5b00-4063-9ad4-7cdd84fdd2bb" providerId="ADAL" clId="{71EBC684-37BE-40AE-943F-85B359DFBCAD}" dt="2024-01-09T16:37:53.443" v="386" actId="1076"/>
          <ac:spMkLst>
            <pc:docMk/>
            <pc:sldMk cId="1949189601" sldId="573"/>
            <ac:spMk id="4" creationId="{D91F89C8-767A-47B9-856F-7E47EE6A3279}"/>
          </ac:spMkLst>
        </pc:spChg>
        <pc:spChg chg="mod">
          <ac:chgData name="Qu, Chengyi" userId="9f02c3db-5b00-4063-9ad4-7cdd84fdd2bb" providerId="ADAL" clId="{71EBC684-37BE-40AE-943F-85B359DFBCAD}" dt="2024-01-09T16:37:28.614" v="379"/>
          <ac:spMkLst>
            <pc:docMk/>
            <pc:sldMk cId="1949189601" sldId="573"/>
            <ac:spMk id="7" creationId="{42C9F1E3-97D7-A946-B637-AC20ADE1C775}"/>
          </ac:spMkLst>
        </pc:spChg>
        <pc:spChg chg="del mod">
          <ac:chgData name="Qu, Chengyi" userId="9f02c3db-5b00-4063-9ad4-7cdd84fdd2bb" providerId="ADAL" clId="{71EBC684-37BE-40AE-943F-85B359DFBCAD}" dt="2024-01-09T16:37:43.357" v="383" actId="478"/>
          <ac:spMkLst>
            <pc:docMk/>
            <pc:sldMk cId="1949189601" sldId="573"/>
            <ac:spMk id="9" creationId="{23FC9188-BF75-0B47-9F9F-075D870C7331}"/>
          </ac:spMkLst>
        </pc:spChg>
      </pc:sldChg>
      <pc:sldChg chg="del">
        <pc:chgData name="Qu, Chengyi" userId="9f02c3db-5b00-4063-9ad4-7cdd84fdd2bb" providerId="ADAL" clId="{71EBC684-37BE-40AE-943F-85B359DFBCAD}" dt="2024-01-09T16:08:30.522" v="95" actId="2696"/>
        <pc:sldMkLst>
          <pc:docMk/>
          <pc:sldMk cId="2316705036" sldId="603"/>
        </pc:sldMkLst>
      </pc:sldChg>
      <pc:sldChg chg="del">
        <pc:chgData name="Qu, Chengyi" userId="9f02c3db-5b00-4063-9ad4-7cdd84fdd2bb" providerId="ADAL" clId="{71EBC684-37BE-40AE-943F-85B359DFBCAD}" dt="2024-01-09T16:08:30.526" v="96" actId="2696"/>
        <pc:sldMkLst>
          <pc:docMk/>
          <pc:sldMk cId="2915450618" sldId="604"/>
        </pc:sldMkLst>
      </pc:sldChg>
      <pc:sldChg chg="del">
        <pc:chgData name="Qu, Chengyi" userId="9f02c3db-5b00-4063-9ad4-7cdd84fdd2bb" providerId="ADAL" clId="{71EBC684-37BE-40AE-943F-85B359DFBCAD}" dt="2024-01-09T16:08:30.551" v="99" actId="2696"/>
        <pc:sldMkLst>
          <pc:docMk/>
          <pc:sldMk cId="562797420" sldId="608"/>
        </pc:sldMkLst>
      </pc:sldChg>
      <pc:sldChg chg="del">
        <pc:chgData name="Qu, Chengyi" userId="9f02c3db-5b00-4063-9ad4-7cdd84fdd2bb" providerId="ADAL" clId="{71EBC684-37BE-40AE-943F-85B359DFBCAD}" dt="2024-01-09T16:08:30.517" v="94" actId="2696"/>
        <pc:sldMkLst>
          <pc:docMk/>
          <pc:sldMk cId="3938647246" sldId="867"/>
        </pc:sldMkLst>
      </pc:sldChg>
      <pc:sldChg chg="del">
        <pc:chgData name="Qu, Chengyi" userId="9f02c3db-5b00-4063-9ad4-7cdd84fdd2bb" providerId="ADAL" clId="{71EBC684-37BE-40AE-943F-85B359DFBCAD}" dt="2024-01-09T16:08:30.482" v="88" actId="2696"/>
        <pc:sldMkLst>
          <pc:docMk/>
          <pc:sldMk cId="1165219369" sldId="919"/>
        </pc:sldMkLst>
      </pc:sldChg>
      <pc:sldChg chg="addSp delSp modSp">
        <pc:chgData name="Qu, Chengyi" userId="9f02c3db-5b00-4063-9ad4-7cdd84fdd2bb" providerId="ADAL" clId="{71EBC684-37BE-40AE-943F-85B359DFBCAD}" dt="2024-01-09T16:04:58.638" v="77" actId="20577"/>
        <pc:sldMkLst>
          <pc:docMk/>
          <pc:sldMk cId="1987998376" sldId="964"/>
        </pc:sldMkLst>
        <pc:spChg chg="add del mod">
          <ac:chgData name="Qu, Chengyi" userId="9f02c3db-5b00-4063-9ad4-7cdd84fdd2bb" providerId="ADAL" clId="{71EBC684-37BE-40AE-943F-85B359DFBCAD}" dt="2024-01-09T16:03:52.271" v="45"/>
          <ac:spMkLst>
            <pc:docMk/>
            <pc:sldMk cId="1987998376" sldId="964"/>
            <ac:spMk id="3" creationId="{13537583-C724-48CB-8868-EC256980E807}"/>
          </ac:spMkLst>
        </pc:spChg>
        <pc:spChg chg="add del mod">
          <ac:chgData name="Qu, Chengyi" userId="9f02c3db-5b00-4063-9ad4-7cdd84fdd2bb" providerId="ADAL" clId="{71EBC684-37BE-40AE-943F-85B359DFBCAD}" dt="2024-01-09T16:03:52.271" v="45"/>
          <ac:spMkLst>
            <pc:docMk/>
            <pc:sldMk cId="1987998376" sldId="964"/>
            <ac:spMk id="4" creationId="{CA87D280-7BD3-45FF-9020-521F08EC1218}"/>
          </ac:spMkLst>
        </pc:spChg>
        <pc:spChg chg="add mod">
          <ac:chgData name="Qu, Chengyi" userId="9f02c3db-5b00-4063-9ad4-7cdd84fdd2bb" providerId="ADAL" clId="{71EBC684-37BE-40AE-943F-85B359DFBCAD}" dt="2024-01-09T16:04:58.638" v="77" actId="20577"/>
          <ac:spMkLst>
            <pc:docMk/>
            <pc:sldMk cId="1987998376" sldId="964"/>
            <ac:spMk id="5" creationId="{9DA21398-CE95-4290-A860-E1477BCE3728}"/>
          </ac:spMkLst>
        </pc:spChg>
        <pc:spChg chg="mod">
          <ac:chgData name="Qu, Chengyi" userId="9f02c3db-5b00-4063-9ad4-7cdd84fdd2bb" providerId="ADAL" clId="{71EBC684-37BE-40AE-943F-85B359DFBCAD}" dt="2024-01-09T16:04:47.498" v="75" actId="20577"/>
          <ac:spMkLst>
            <pc:docMk/>
            <pc:sldMk cId="1987998376" sldId="964"/>
            <ac:spMk id="7" creationId="{71758D06-223B-4ABB-B038-E5907DC0A6EF}"/>
          </ac:spMkLst>
        </pc:spChg>
      </pc:sldChg>
      <pc:sldChg chg="del">
        <pc:chgData name="Qu, Chengyi" userId="9f02c3db-5b00-4063-9ad4-7cdd84fdd2bb" providerId="ADAL" clId="{71EBC684-37BE-40AE-943F-85B359DFBCAD}" dt="2024-01-09T16:08:30.535" v="97" actId="2696"/>
        <pc:sldMkLst>
          <pc:docMk/>
          <pc:sldMk cId="3956557252" sldId="965"/>
        </pc:sldMkLst>
      </pc:sldChg>
      <pc:sldChg chg="add ord">
        <pc:chgData name="Qu, Chengyi" userId="9f02c3db-5b00-4063-9ad4-7cdd84fdd2bb" providerId="ADAL" clId="{71EBC684-37BE-40AE-943F-85B359DFBCAD}" dt="2024-01-09T16:40:24.173" v="390"/>
        <pc:sldMkLst>
          <pc:docMk/>
          <pc:sldMk cId="3628008649" sldId="971"/>
        </pc:sldMkLst>
      </pc:sldChg>
      <pc:sldChg chg="add ord">
        <pc:chgData name="Qu, Chengyi" userId="9f02c3db-5b00-4063-9ad4-7cdd84fdd2bb" providerId="ADAL" clId="{71EBC684-37BE-40AE-943F-85B359DFBCAD}" dt="2024-01-09T16:40:24.173" v="390"/>
        <pc:sldMkLst>
          <pc:docMk/>
          <pc:sldMk cId="3445340925" sldId="972"/>
        </pc:sldMkLst>
      </pc:sldChg>
      <pc:sldChg chg="del">
        <pc:chgData name="Qu, Chengyi" userId="9f02c3db-5b00-4063-9ad4-7cdd84fdd2bb" providerId="ADAL" clId="{71EBC684-37BE-40AE-943F-85B359DFBCAD}" dt="2024-01-09T16:08:30.473" v="87" actId="2696"/>
        <pc:sldMkLst>
          <pc:docMk/>
          <pc:sldMk cId="56815972" sldId="1257"/>
        </pc:sldMkLst>
      </pc:sldChg>
      <pc:sldChg chg="del">
        <pc:chgData name="Qu, Chengyi" userId="9f02c3db-5b00-4063-9ad4-7cdd84fdd2bb" providerId="ADAL" clId="{71EBC684-37BE-40AE-943F-85B359DFBCAD}" dt="2024-01-09T16:08:30.561" v="102" actId="2696"/>
        <pc:sldMkLst>
          <pc:docMk/>
          <pc:sldMk cId="2835061460" sldId="1258"/>
        </pc:sldMkLst>
      </pc:sldChg>
      <pc:sldChg chg="del">
        <pc:chgData name="Qu, Chengyi" userId="9f02c3db-5b00-4063-9ad4-7cdd84fdd2bb" providerId="ADAL" clId="{71EBC684-37BE-40AE-943F-85B359DFBCAD}" dt="2024-01-09T16:08:30.603" v="109" actId="2696"/>
        <pc:sldMkLst>
          <pc:docMk/>
          <pc:sldMk cId="1307588251" sldId="1259"/>
        </pc:sldMkLst>
      </pc:sldChg>
      <pc:sldChg chg="del">
        <pc:chgData name="Qu, Chengyi" userId="9f02c3db-5b00-4063-9ad4-7cdd84fdd2bb" providerId="ADAL" clId="{71EBC684-37BE-40AE-943F-85B359DFBCAD}" dt="2024-01-09T16:08:30.594" v="107" actId="2696"/>
        <pc:sldMkLst>
          <pc:docMk/>
          <pc:sldMk cId="1694100107" sldId="1260"/>
        </pc:sldMkLst>
      </pc:sldChg>
      <pc:sldChg chg="modSp add">
        <pc:chgData name="Qu, Chengyi" userId="9f02c3db-5b00-4063-9ad4-7cdd84fdd2bb" providerId="ADAL" clId="{71EBC684-37BE-40AE-943F-85B359DFBCAD}" dt="2024-01-09T16:05:16.829" v="79" actId="207"/>
        <pc:sldMkLst>
          <pc:docMk/>
          <pc:sldMk cId="1883330637" sldId="1261"/>
        </pc:sldMkLst>
        <pc:spChg chg="mod">
          <ac:chgData name="Qu, Chengyi" userId="9f02c3db-5b00-4063-9ad4-7cdd84fdd2bb" providerId="ADAL" clId="{71EBC684-37BE-40AE-943F-85B359DFBCAD}" dt="2024-01-09T16:05:16.829" v="79" actId="207"/>
          <ac:spMkLst>
            <pc:docMk/>
            <pc:sldMk cId="1883330637" sldId="1261"/>
            <ac:spMk id="5" creationId="{9DA21398-CE95-4290-A860-E1477BCE3728}"/>
          </ac:spMkLst>
        </pc:spChg>
      </pc:sldChg>
      <pc:sldChg chg="add del">
        <pc:chgData name="Qu, Chengyi" userId="9f02c3db-5b00-4063-9ad4-7cdd84fdd2bb" providerId="ADAL" clId="{71EBC684-37BE-40AE-943F-85B359DFBCAD}" dt="2024-01-09T16:06:51.178" v="83"/>
        <pc:sldMkLst>
          <pc:docMk/>
          <pc:sldMk cId="764943190" sldId="1262"/>
        </pc:sldMkLst>
      </pc:sldChg>
      <pc:sldChg chg="add">
        <pc:chgData name="Qu, Chengyi" userId="9f02c3db-5b00-4063-9ad4-7cdd84fdd2bb" providerId="ADAL" clId="{71EBC684-37BE-40AE-943F-85B359DFBCAD}" dt="2024-01-09T16:07:30.569" v="85"/>
        <pc:sldMkLst>
          <pc:docMk/>
          <pc:sldMk cId="2506038731" sldId="1262"/>
        </pc:sldMkLst>
      </pc:sldChg>
      <pc:sldChg chg="add">
        <pc:chgData name="Qu, Chengyi" userId="9f02c3db-5b00-4063-9ad4-7cdd84fdd2bb" providerId="ADAL" clId="{71EBC684-37BE-40AE-943F-85B359DFBCAD}" dt="2024-01-09T16:08:22.221" v="86"/>
        <pc:sldMkLst>
          <pc:docMk/>
          <pc:sldMk cId="612722790" sldId="1263"/>
        </pc:sldMkLst>
      </pc:sldChg>
      <pc:sldChg chg="modSp add">
        <pc:chgData name="Qu, Chengyi" userId="9f02c3db-5b00-4063-9ad4-7cdd84fdd2bb" providerId="ADAL" clId="{71EBC684-37BE-40AE-943F-85B359DFBCAD}" dt="2024-01-09T16:25:59.529" v="362" actId="20577"/>
        <pc:sldMkLst>
          <pc:docMk/>
          <pc:sldMk cId="84850273" sldId="1264"/>
        </pc:sldMkLst>
        <pc:spChg chg="mod">
          <ac:chgData name="Qu, Chengyi" userId="9f02c3db-5b00-4063-9ad4-7cdd84fdd2bb" providerId="ADAL" clId="{71EBC684-37BE-40AE-943F-85B359DFBCAD}" dt="2024-01-09T16:13:03.352" v="135" actId="20577"/>
          <ac:spMkLst>
            <pc:docMk/>
            <pc:sldMk cId="84850273" sldId="1264"/>
            <ac:spMk id="2" creationId="{D9C88476-87B2-4248-B956-D863E5F90DBB}"/>
          </ac:spMkLst>
        </pc:spChg>
        <pc:spChg chg="mod">
          <ac:chgData name="Qu, Chengyi" userId="9f02c3db-5b00-4063-9ad4-7cdd84fdd2bb" providerId="ADAL" clId="{71EBC684-37BE-40AE-943F-85B359DFBCAD}" dt="2024-01-09T16:25:59.529" v="362" actId="20577"/>
          <ac:spMkLst>
            <pc:docMk/>
            <pc:sldMk cId="84850273" sldId="1264"/>
            <ac:spMk id="3" creationId="{AE819BF6-6B06-429A-952C-591C09534BD1}"/>
          </ac:spMkLst>
        </pc:spChg>
      </pc:sldChg>
      <pc:sldChg chg="modSp add del">
        <pc:chgData name="Qu, Chengyi" userId="9f02c3db-5b00-4063-9ad4-7cdd84fdd2bb" providerId="ADAL" clId="{71EBC684-37BE-40AE-943F-85B359DFBCAD}" dt="2024-01-09T16:37:16.482" v="376" actId="2696"/>
        <pc:sldMkLst>
          <pc:docMk/>
          <pc:sldMk cId="3507344199" sldId="1265"/>
        </pc:sldMkLst>
        <pc:spChg chg="mod">
          <ac:chgData name="Qu, Chengyi" userId="9f02c3db-5b00-4063-9ad4-7cdd84fdd2bb" providerId="ADAL" clId="{71EBC684-37BE-40AE-943F-85B359DFBCAD}" dt="2024-01-09T16:36:25.940" v="374" actId="207"/>
          <ac:spMkLst>
            <pc:docMk/>
            <pc:sldMk cId="3507344199" sldId="1265"/>
            <ac:spMk id="38915" creationId="{E371A26A-DAA4-1A63-A755-FE3E517F2A77}"/>
          </ac:spMkLst>
        </pc:spChg>
      </pc:sldChg>
      <pc:sldChg chg="modSp add del">
        <pc:chgData name="Qu, Chengyi" userId="9f02c3db-5b00-4063-9ad4-7cdd84fdd2bb" providerId="ADAL" clId="{71EBC684-37BE-40AE-943F-85B359DFBCAD}" dt="2024-01-09T16:38:21.366" v="389" actId="20577"/>
        <pc:sldMkLst>
          <pc:docMk/>
          <pc:sldMk cId="1835531626" sldId="1266"/>
        </pc:sldMkLst>
        <pc:spChg chg="mod">
          <ac:chgData name="Qu, Chengyi" userId="9f02c3db-5b00-4063-9ad4-7cdd84fdd2bb" providerId="ADAL" clId="{71EBC684-37BE-40AE-943F-85B359DFBCAD}" dt="2024-01-09T16:38:21.366" v="389" actId="20577"/>
          <ac:spMkLst>
            <pc:docMk/>
            <pc:sldMk cId="1835531626" sldId="1266"/>
            <ac:spMk id="40963" creationId="{D3402B22-7922-5A2E-B19F-B471D5F61EAF}"/>
          </ac:spMkLst>
        </pc:spChg>
      </pc:sldChg>
      <pc:sldMasterChg chg="delSldLayout">
        <pc:chgData name="Qu, Chengyi" userId="9f02c3db-5b00-4063-9ad4-7cdd84fdd2bb" providerId="ADAL" clId="{71EBC684-37BE-40AE-943F-85B359DFBCAD}" dt="2024-01-09T16:08:30.595" v="108" actId="2696"/>
        <pc:sldMasterMkLst>
          <pc:docMk/>
          <pc:sldMasterMk cId="481874104" sldId="2147483667"/>
        </pc:sldMasterMkLst>
        <pc:sldLayoutChg chg="del">
          <pc:chgData name="Qu, Chengyi" userId="9f02c3db-5b00-4063-9ad4-7cdd84fdd2bb" providerId="ADAL" clId="{71EBC684-37BE-40AE-943F-85B359DFBCAD}" dt="2024-01-09T16:08:30.553" v="100" actId="2696"/>
          <pc:sldLayoutMkLst>
            <pc:docMk/>
            <pc:sldMasterMk cId="481874104" sldId="2147483667"/>
            <pc:sldLayoutMk cId="1386336603" sldId="2147483679"/>
          </pc:sldLayoutMkLst>
        </pc:sldLayoutChg>
        <pc:sldLayoutChg chg="del">
          <pc:chgData name="Qu, Chengyi" userId="9f02c3db-5b00-4063-9ad4-7cdd84fdd2bb" providerId="ADAL" clId="{71EBC684-37BE-40AE-943F-85B359DFBCAD}" dt="2024-01-09T16:08:30.595" v="108" actId="2696"/>
          <pc:sldLayoutMkLst>
            <pc:docMk/>
            <pc:sldMasterMk cId="481874104" sldId="2147483667"/>
            <pc:sldLayoutMk cId="1457830139" sldId="2147483680"/>
          </pc:sldLayoutMkLst>
        </pc:sldLayoutChg>
      </pc:sldMasterChg>
    </pc:docChg>
  </pc:docChgLst>
  <pc:docChgLst>
    <pc:chgData name="Qu, Chengyi" userId="9f02c3db-5b00-4063-9ad4-7cdd84fdd2bb" providerId="ADAL" clId="{FD31D919-629D-4132-B9BD-403978D3AF56}"/>
    <pc:docChg chg="undo custSel addSld delSld modSld sldOrd">
      <pc:chgData name="Qu, Chengyi" userId="9f02c3db-5b00-4063-9ad4-7cdd84fdd2bb" providerId="ADAL" clId="{FD31D919-629D-4132-B9BD-403978D3AF56}" dt="2024-01-07T03:10:15.486" v="754" actId="20577"/>
      <pc:docMkLst>
        <pc:docMk/>
      </pc:docMkLst>
      <pc:sldChg chg="modSp mod">
        <pc:chgData name="Qu, Chengyi" userId="9f02c3db-5b00-4063-9ad4-7cdd84fdd2bb" providerId="ADAL" clId="{FD31D919-629D-4132-B9BD-403978D3AF56}" dt="2024-01-07T02:39:26.106" v="54" actId="20577"/>
        <pc:sldMkLst>
          <pc:docMk/>
          <pc:sldMk cId="553553694" sldId="258"/>
        </pc:sldMkLst>
        <pc:spChg chg="mod">
          <ac:chgData name="Qu, Chengyi" userId="9f02c3db-5b00-4063-9ad4-7cdd84fdd2bb" providerId="ADAL" clId="{FD31D919-629D-4132-B9BD-403978D3AF56}" dt="2024-01-07T02:39:06.754" v="10"/>
          <ac:spMkLst>
            <pc:docMk/>
            <pc:sldMk cId="553553694" sldId="258"/>
            <ac:spMk id="2" creationId="{1432AD01-B626-8541-DD34-941AFABB4017}"/>
          </ac:spMkLst>
        </pc:spChg>
        <pc:spChg chg="mod">
          <ac:chgData name="Qu, Chengyi" userId="9f02c3db-5b00-4063-9ad4-7cdd84fdd2bb" providerId="ADAL" clId="{FD31D919-629D-4132-B9BD-403978D3AF56}" dt="2024-01-07T02:39:26.106" v="54" actId="20577"/>
          <ac:spMkLst>
            <pc:docMk/>
            <pc:sldMk cId="553553694" sldId="258"/>
            <ac:spMk id="3" creationId="{C74AC5A7-CF21-681C-AD2A-CAFD76C83228}"/>
          </ac:spMkLst>
        </pc:spChg>
      </pc:sldChg>
      <pc:sldChg chg="modSp mod">
        <pc:chgData name="Qu, Chengyi" userId="9f02c3db-5b00-4063-9ad4-7cdd84fdd2bb" providerId="ADAL" clId="{FD31D919-629D-4132-B9BD-403978D3AF56}" dt="2024-01-07T02:40:45.867" v="77" actId="20577"/>
        <pc:sldMkLst>
          <pc:docMk/>
          <pc:sldMk cId="4038715374" sldId="1255"/>
        </pc:sldMkLst>
        <pc:spChg chg="mod">
          <ac:chgData name="Qu, Chengyi" userId="9f02c3db-5b00-4063-9ad4-7cdd84fdd2bb" providerId="ADAL" clId="{FD31D919-629D-4132-B9BD-403978D3AF56}" dt="2024-01-07T02:40:45.867" v="77" actId="20577"/>
          <ac:spMkLst>
            <pc:docMk/>
            <pc:sldMk cId="4038715374" sldId="1255"/>
            <ac:spMk id="3" creationId="{0AB13AC3-B25C-451D-9BEA-FFCE3152EBFC}"/>
          </ac:spMkLst>
        </pc:spChg>
      </pc:sldChg>
      <pc:sldChg chg="modSp mod">
        <pc:chgData name="Qu, Chengyi" userId="9f02c3db-5b00-4063-9ad4-7cdd84fdd2bb" providerId="ADAL" clId="{FD31D919-629D-4132-B9BD-403978D3AF56}" dt="2024-01-07T02:57:46.055" v="320" actId="20577"/>
        <pc:sldMkLst>
          <pc:docMk/>
          <pc:sldMk cId="239755599" sldId="1256"/>
        </pc:sldMkLst>
        <pc:spChg chg="mod">
          <ac:chgData name="Qu, Chengyi" userId="9f02c3db-5b00-4063-9ad4-7cdd84fdd2bb" providerId="ADAL" clId="{FD31D919-629D-4132-B9BD-403978D3AF56}" dt="2024-01-07T02:57:46.055" v="320" actId="20577"/>
          <ac:spMkLst>
            <pc:docMk/>
            <pc:sldMk cId="239755599" sldId="1256"/>
            <ac:spMk id="5" creationId="{CF0D9498-2241-4E84-8885-D0ACA124AD01}"/>
          </ac:spMkLst>
        </pc:spChg>
      </pc:sldChg>
      <pc:sldMasterChg chg="delSldLayout">
        <pc:chgData name="Qu, Chengyi" userId="9f02c3db-5b00-4063-9ad4-7cdd84fdd2bb" providerId="ADAL" clId="{FD31D919-629D-4132-B9BD-403978D3AF56}" dt="2024-01-07T02:40:28.652" v="55" actId="47"/>
        <pc:sldMasterMkLst>
          <pc:docMk/>
          <pc:sldMasterMk cId="2807116942" sldId="2147483648"/>
        </pc:sldMasterMkLst>
      </pc:sldMasterChg>
    </pc:docChg>
  </pc:docChgLst>
  <pc:docChgLst>
    <pc:chgData name="Qu, Chengyi" userId="9f02c3db-5b00-4063-9ad4-7cdd84fdd2bb" providerId="ADAL" clId="{397B8C19-8C06-4BDE-A892-FDAC9BE24FA4}"/>
    <pc:docChg chg="undo custSel addSld delSld modSld delMainMaster">
      <pc:chgData name="Qu, Chengyi" userId="9f02c3db-5b00-4063-9ad4-7cdd84fdd2bb" providerId="ADAL" clId="{397B8C19-8C06-4BDE-A892-FDAC9BE24FA4}" dt="2024-02-12T02:06:05.828" v="155" actId="207"/>
      <pc:docMkLst>
        <pc:docMk/>
      </pc:docMkLst>
      <pc:sldChg chg="del">
        <pc:chgData name="Qu, Chengyi" userId="9f02c3db-5b00-4063-9ad4-7cdd84fdd2bb" providerId="ADAL" clId="{397B8C19-8C06-4BDE-A892-FDAC9BE24FA4}" dt="2024-02-11T21:50:24.593" v="3" actId="47"/>
        <pc:sldMkLst>
          <pc:docMk/>
          <pc:sldMk cId="1672428454" sldId="260"/>
        </pc:sldMkLst>
      </pc:sldChg>
      <pc:sldChg chg="del">
        <pc:chgData name="Qu, Chengyi" userId="9f02c3db-5b00-4063-9ad4-7cdd84fdd2bb" providerId="ADAL" clId="{397B8C19-8C06-4BDE-A892-FDAC9BE24FA4}" dt="2024-02-11T21:50:24.593" v="3" actId="47"/>
        <pc:sldMkLst>
          <pc:docMk/>
          <pc:sldMk cId="3926442091" sldId="278"/>
        </pc:sldMkLst>
      </pc:sldChg>
      <pc:sldChg chg="del">
        <pc:chgData name="Qu, Chengyi" userId="9f02c3db-5b00-4063-9ad4-7cdd84fdd2bb" providerId="ADAL" clId="{397B8C19-8C06-4BDE-A892-FDAC9BE24FA4}" dt="2024-02-11T21:50:24.593" v="3" actId="47"/>
        <pc:sldMkLst>
          <pc:docMk/>
          <pc:sldMk cId="31746736" sldId="392"/>
        </pc:sldMkLst>
      </pc:sldChg>
      <pc:sldChg chg="del">
        <pc:chgData name="Qu, Chengyi" userId="9f02c3db-5b00-4063-9ad4-7cdd84fdd2bb" providerId="ADAL" clId="{397B8C19-8C06-4BDE-A892-FDAC9BE24FA4}" dt="2024-02-11T21:50:24.593" v="3" actId="47"/>
        <pc:sldMkLst>
          <pc:docMk/>
          <pc:sldMk cId="3184566003" sldId="393"/>
        </pc:sldMkLst>
      </pc:sldChg>
      <pc:sldChg chg="del">
        <pc:chgData name="Qu, Chengyi" userId="9f02c3db-5b00-4063-9ad4-7cdd84fdd2bb" providerId="ADAL" clId="{397B8C19-8C06-4BDE-A892-FDAC9BE24FA4}" dt="2024-02-11T21:50:24.593" v="3" actId="47"/>
        <pc:sldMkLst>
          <pc:docMk/>
          <pc:sldMk cId="1671043101" sldId="394"/>
        </pc:sldMkLst>
      </pc:sldChg>
      <pc:sldChg chg="del">
        <pc:chgData name="Qu, Chengyi" userId="9f02c3db-5b00-4063-9ad4-7cdd84fdd2bb" providerId="ADAL" clId="{397B8C19-8C06-4BDE-A892-FDAC9BE24FA4}" dt="2024-02-11T21:50:24.593" v="3" actId="47"/>
        <pc:sldMkLst>
          <pc:docMk/>
          <pc:sldMk cId="4219989565" sldId="395"/>
        </pc:sldMkLst>
      </pc:sldChg>
      <pc:sldChg chg="del">
        <pc:chgData name="Qu, Chengyi" userId="9f02c3db-5b00-4063-9ad4-7cdd84fdd2bb" providerId="ADAL" clId="{397B8C19-8C06-4BDE-A892-FDAC9BE24FA4}" dt="2024-02-11T21:50:24.593" v="3" actId="47"/>
        <pc:sldMkLst>
          <pc:docMk/>
          <pc:sldMk cId="1790099490" sldId="396"/>
        </pc:sldMkLst>
      </pc:sldChg>
      <pc:sldChg chg="del">
        <pc:chgData name="Qu, Chengyi" userId="9f02c3db-5b00-4063-9ad4-7cdd84fdd2bb" providerId="ADAL" clId="{397B8C19-8C06-4BDE-A892-FDAC9BE24FA4}" dt="2024-02-11T21:50:24.593" v="3" actId="47"/>
        <pc:sldMkLst>
          <pc:docMk/>
          <pc:sldMk cId="3002205896" sldId="398"/>
        </pc:sldMkLst>
      </pc:sldChg>
      <pc:sldChg chg="del">
        <pc:chgData name="Qu, Chengyi" userId="9f02c3db-5b00-4063-9ad4-7cdd84fdd2bb" providerId="ADAL" clId="{397B8C19-8C06-4BDE-A892-FDAC9BE24FA4}" dt="2024-02-11T21:50:24.593" v="3" actId="47"/>
        <pc:sldMkLst>
          <pc:docMk/>
          <pc:sldMk cId="1342671193" sldId="399"/>
        </pc:sldMkLst>
      </pc:sldChg>
      <pc:sldChg chg="del">
        <pc:chgData name="Qu, Chengyi" userId="9f02c3db-5b00-4063-9ad4-7cdd84fdd2bb" providerId="ADAL" clId="{397B8C19-8C06-4BDE-A892-FDAC9BE24FA4}" dt="2024-02-11T21:50:24.593" v="3" actId="47"/>
        <pc:sldMkLst>
          <pc:docMk/>
          <pc:sldMk cId="646371862" sldId="400"/>
        </pc:sldMkLst>
      </pc:sldChg>
      <pc:sldChg chg="del">
        <pc:chgData name="Qu, Chengyi" userId="9f02c3db-5b00-4063-9ad4-7cdd84fdd2bb" providerId="ADAL" clId="{397B8C19-8C06-4BDE-A892-FDAC9BE24FA4}" dt="2024-02-11T21:50:24.593" v="3" actId="47"/>
        <pc:sldMkLst>
          <pc:docMk/>
          <pc:sldMk cId="3946897576" sldId="401"/>
        </pc:sldMkLst>
      </pc:sldChg>
      <pc:sldChg chg="del">
        <pc:chgData name="Qu, Chengyi" userId="9f02c3db-5b00-4063-9ad4-7cdd84fdd2bb" providerId="ADAL" clId="{397B8C19-8C06-4BDE-A892-FDAC9BE24FA4}" dt="2024-02-11T21:50:24.593" v="3" actId="47"/>
        <pc:sldMkLst>
          <pc:docMk/>
          <pc:sldMk cId="3446725777" sldId="418"/>
        </pc:sldMkLst>
      </pc:sldChg>
      <pc:sldChg chg="del">
        <pc:chgData name="Qu, Chengyi" userId="9f02c3db-5b00-4063-9ad4-7cdd84fdd2bb" providerId="ADAL" clId="{397B8C19-8C06-4BDE-A892-FDAC9BE24FA4}" dt="2024-02-11T21:50:24.593" v="3" actId="47"/>
        <pc:sldMkLst>
          <pc:docMk/>
          <pc:sldMk cId="928474287" sldId="419"/>
        </pc:sldMkLst>
      </pc:sldChg>
      <pc:sldChg chg="del">
        <pc:chgData name="Qu, Chengyi" userId="9f02c3db-5b00-4063-9ad4-7cdd84fdd2bb" providerId="ADAL" clId="{397B8C19-8C06-4BDE-A892-FDAC9BE24FA4}" dt="2024-02-11T21:50:24.593" v="3" actId="47"/>
        <pc:sldMkLst>
          <pc:docMk/>
          <pc:sldMk cId="3460760720" sldId="421"/>
        </pc:sldMkLst>
      </pc:sldChg>
      <pc:sldChg chg="del">
        <pc:chgData name="Qu, Chengyi" userId="9f02c3db-5b00-4063-9ad4-7cdd84fdd2bb" providerId="ADAL" clId="{397B8C19-8C06-4BDE-A892-FDAC9BE24FA4}" dt="2024-02-11T21:50:24.593" v="3" actId="47"/>
        <pc:sldMkLst>
          <pc:docMk/>
          <pc:sldMk cId="2216415802" sldId="422"/>
        </pc:sldMkLst>
      </pc:sldChg>
      <pc:sldChg chg="delSp modSp add del mod delAnim">
        <pc:chgData name="Qu, Chengyi" userId="9f02c3db-5b00-4063-9ad4-7cdd84fdd2bb" providerId="ADAL" clId="{397B8C19-8C06-4BDE-A892-FDAC9BE24FA4}" dt="2024-02-11T21:53:37.163" v="13" actId="478"/>
        <pc:sldMkLst>
          <pc:docMk/>
          <pc:sldMk cId="1927004406" sldId="633"/>
        </pc:sldMkLst>
        <pc:spChg chg="mod">
          <ac:chgData name="Qu, Chengyi" userId="9f02c3db-5b00-4063-9ad4-7cdd84fdd2bb" providerId="ADAL" clId="{397B8C19-8C06-4BDE-A892-FDAC9BE24FA4}" dt="2024-02-11T21:51:29.887" v="4"/>
          <ac:spMkLst>
            <pc:docMk/>
            <pc:sldMk cId="1927004406" sldId="633"/>
            <ac:spMk id="2" creationId="{00000000-0000-0000-0000-000000000000}"/>
          </ac:spMkLst>
        </pc:spChg>
        <pc:spChg chg="del">
          <ac:chgData name="Qu, Chengyi" userId="9f02c3db-5b00-4063-9ad4-7cdd84fdd2bb" providerId="ADAL" clId="{397B8C19-8C06-4BDE-A892-FDAC9BE24FA4}" dt="2024-02-11T21:53:37.163" v="13" actId="478"/>
          <ac:spMkLst>
            <pc:docMk/>
            <pc:sldMk cId="1927004406" sldId="633"/>
            <ac:spMk id="8" creationId="{28BC29DD-13BC-D245-8FE5-90D4C0F4B170}"/>
          </ac:spMkLst>
        </pc:spChg>
      </pc:sldChg>
      <pc:sldChg chg="modSp add del">
        <pc:chgData name="Qu, Chengyi" userId="9f02c3db-5b00-4063-9ad4-7cdd84fdd2bb" providerId="ADAL" clId="{397B8C19-8C06-4BDE-A892-FDAC9BE24FA4}" dt="2024-02-11T21:51:32.163" v="9"/>
        <pc:sldMkLst>
          <pc:docMk/>
          <pc:sldMk cId="3327658120" sldId="634"/>
        </pc:sldMkLst>
        <pc:spChg chg="mod">
          <ac:chgData name="Qu, Chengyi" userId="9f02c3db-5b00-4063-9ad4-7cdd84fdd2bb" providerId="ADAL" clId="{397B8C19-8C06-4BDE-A892-FDAC9BE24FA4}" dt="2024-02-11T21:51:29.887" v="4"/>
          <ac:spMkLst>
            <pc:docMk/>
            <pc:sldMk cId="3327658120" sldId="634"/>
            <ac:spMk id="2" creationId="{00000000-0000-0000-0000-000000000000}"/>
          </ac:spMkLst>
        </pc:spChg>
      </pc:sldChg>
      <pc:sldChg chg="modSp add del">
        <pc:chgData name="Qu, Chengyi" userId="9f02c3db-5b00-4063-9ad4-7cdd84fdd2bb" providerId="ADAL" clId="{397B8C19-8C06-4BDE-A892-FDAC9BE24FA4}" dt="2024-02-11T21:51:32.163" v="9"/>
        <pc:sldMkLst>
          <pc:docMk/>
          <pc:sldMk cId="2072688855" sldId="635"/>
        </pc:sldMkLst>
        <pc:spChg chg="mod">
          <ac:chgData name="Qu, Chengyi" userId="9f02c3db-5b00-4063-9ad4-7cdd84fdd2bb" providerId="ADAL" clId="{397B8C19-8C06-4BDE-A892-FDAC9BE24FA4}" dt="2024-02-11T21:51:29.887" v="4"/>
          <ac:spMkLst>
            <pc:docMk/>
            <pc:sldMk cId="2072688855" sldId="635"/>
            <ac:spMk id="2" creationId="{00000000-0000-0000-0000-000000000000}"/>
          </ac:spMkLst>
        </pc:spChg>
      </pc:sldChg>
      <pc:sldChg chg="modSp add del">
        <pc:chgData name="Qu, Chengyi" userId="9f02c3db-5b00-4063-9ad4-7cdd84fdd2bb" providerId="ADAL" clId="{397B8C19-8C06-4BDE-A892-FDAC9BE24FA4}" dt="2024-02-11T21:51:32.163" v="9"/>
        <pc:sldMkLst>
          <pc:docMk/>
          <pc:sldMk cId="1581542834" sldId="636"/>
        </pc:sldMkLst>
        <pc:spChg chg="mod">
          <ac:chgData name="Qu, Chengyi" userId="9f02c3db-5b00-4063-9ad4-7cdd84fdd2bb" providerId="ADAL" clId="{397B8C19-8C06-4BDE-A892-FDAC9BE24FA4}" dt="2024-02-11T21:51:29.887" v="4"/>
          <ac:spMkLst>
            <pc:docMk/>
            <pc:sldMk cId="1581542834" sldId="636"/>
            <ac:spMk id="2" creationId="{00000000-0000-0000-0000-000000000000}"/>
          </ac:spMkLst>
        </pc:spChg>
      </pc:sldChg>
      <pc:sldChg chg="modSp add del">
        <pc:chgData name="Qu, Chengyi" userId="9f02c3db-5b00-4063-9ad4-7cdd84fdd2bb" providerId="ADAL" clId="{397B8C19-8C06-4BDE-A892-FDAC9BE24FA4}" dt="2024-02-11T21:51:32.163" v="9"/>
        <pc:sldMkLst>
          <pc:docMk/>
          <pc:sldMk cId="3334244613" sldId="637"/>
        </pc:sldMkLst>
        <pc:spChg chg="mod">
          <ac:chgData name="Qu, Chengyi" userId="9f02c3db-5b00-4063-9ad4-7cdd84fdd2bb" providerId="ADAL" clId="{397B8C19-8C06-4BDE-A892-FDAC9BE24FA4}" dt="2024-02-11T21:51:29.887" v="4"/>
          <ac:spMkLst>
            <pc:docMk/>
            <pc:sldMk cId="3334244613" sldId="637"/>
            <ac:spMk id="2" creationId="{00000000-0000-0000-0000-000000000000}"/>
          </ac:spMkLst>
        </pc:spChg>
      </pc:sldChg>
      <pc:sldChg chg="add del">
        <pc:chgData name="Qu, Chengyi" userId="9f02c3db-5b00-4063-9ad4-7cdd84fdd2bb" providerId="ADAL" clId="{397B8C19-8C06-4BDE-A892-FDAC9BE24FA4}" dt="2024-02-11T21:51:32.163" v="9"/>
        <pc:sldMkLst>
          <pc:docMk/>
          <pc:sldMk cId="2570886114" sldId="638"/>
        </pc:sldMkLst>
      </pc:sldChg>
      <pc:sldChg chg="add del">
        <pc:chgData name="Qu, Chengyi" userId="9f02c3db-5b00-4063-9ad4-7cdd84fdd2bb" providerId="ADAL" clId="{397B8C19-8C06-4BDE-A892-FDAC9BE24FA4}" dt="2024-02-11T21:51:32.163" v="9"/>
        <pc:sldMkLst>
          <pc:docMk/>
          <pc:sldMk cId="1039379895" sldId="639"/>
        </pc:sldMkLst>
      </pc:sldChg>
      <pc:sldChg chg="add del">
        <pc:chgData name="Qu, Chengyi" userId="9f02c3db-5b00-4063-9ad4-7cdd84fdd2bb" providerId="ADAL" clId="{397B8C19-8C06-4BDE-A892-FDAC9BE24FA4}" dt="2024-02-11T21:51:32.163" v="9"/>
        <pc:sldMkLst>
          <pc:docMk/>
          <pc:sldMk cId="1913390666" sldId="640"/>
        </pc:sldMkLst>
      </pc:sldChg>
      <pc:sldChg chg="addSp modSp add del mod">
        <pc:chgData name="Qu, Chengyi" userId="9f02c3db-5b00-4063-9ad4-7cdd84fdd2bb" providerId="ADAL" clId="{397B8C19-8C06-4BDE-A892-FDAC9BE24FA4}" dt="2024-02-11T22:10:58.364" v="96" actId="20577"/>
        <pc:sldMkLst>
          <pc:docMk/>
          <pc:sldMk cId="3742767098" sldId="641"/>
        </pc:sldMkLst>
        <pc:spChg chg="add mod">
          <ac:chgData name="Qu, Chengyi" userId="9f02c3db-5b00-4063-9ad4-7cdd84fdd2bb" providerId="ADAL" clId="{397B8C19-8C06-4BDE-A892-FDAC9BE24FA4}" dt="2024-02-11T22:10:58.364" v="96" actId="20577"/>
          <ac:spMkLst>
            <pc:docMk/>
            <pc:sldMk cId="3742767098" sldId="641"/>
            <ac:spMk id="3" creationId="{64DF9FEE-8FB5-5ABE-6C84-DEFA2BA8AC46}"/>
          </ac:spMkLst>
        </pc:spChg>
        <pc:spChg chg="mod">
          <ac:chgData name="Qu, Chengyi" userId="9f02c3db-5b00-4063-9ad4-7cdd84fdd2bb" providerId="ADAL" clId="{397B8C19-8C06-4BDE-A892-FDAC9BE24FA4}" dt="2024-02-11T21:51:32.163" v="9"/>
          <ac:spMkLst>
            <pc:docMk/>
            <pc:sldMk cId="3742767098" sldId="641"/>
            <ac:spMk id="5" creationId="{D8BA0B61-AABA-934F-BF80-A96209B0E967}"/>
          </ac:spMkLst>
        </pc:spChg>
        <pc:spChg chg="mod">
          <ac:chgData name="Qu, Chengyi" userId="9f02c3db-5b00-4063-9ad4-7cdd84fdd2bb" providerId="ADAL" clId="{397B8C19-8C06-4BDE-A892-FDAC9BE24FA4}" dt="2024-02-11T22:04:55.184" v="51" actId="20577"/>
          <ac:spMkLst>
            <pc:docMk/>
            <pc:sldMk cId="3742767098" sldId="641"/>
            <ac:spMk id="6" creationId="{030A0C09-7B48-994B-9EA8-D10127720957}"/>
          </ac:spMkLst>
        </pc:spChg>
      </pc:sldChg>
      <pc:sldChg chg="modSp add del mod">
        <pc:chgData name="Qu, Chengyi" userId="9f02c3db-5b00-4063-9ad4-7cdd84fdd2bb" providerId="ADAL" clId="{397B8C19-8C06-4BDE-A892-FDAC9BE24FA4}" dt="2024-02-11T21:51:32.163" v="9"/>
        <pc:sldMkLst>
          <pc:docMk/>
          <pc:sldMk cId="1210879731" sldId="643"/>
        </pc:sldMkLst>
        <pc:spChg chg="mod">
          <ac:chgData name="Qu, Chengyi" userId="9f02c3db-5b00-4063-9ad4-7cdd84fdd2bb" providerId="ADAL" clId="{397B8C19-8C06-4BDE-A892-FDAC9BE24FA4}" dt="2024-02-11T21:51:32.163" v="9"/>
          <ac:spMkLst>
            <pc:docMk/>
            <pc:sldMk cId="1210879731" sldId="643"/>
            <ac:spMk id="5" creationId="{D8BA0B61-AABA-934F-BF80-A96209B0E967}"/>
          </ac:spMkLst>
        </pc:spChg>
      </pc:sldChg>
      <pc:sldChg chg="modSp add del mod modNotesTx">
        <pc:chgData name="Qu, Chengyi" userId="9f02c3db-5b00-4063-9ad4-7cdd84fdd2bb" providerId="ADAL" clId="{397B8C19-8C06-4BDE-A892-FDAC9BE24FA4}" dt="2024-02-11T22:29:31.245" v="149"/>
        <pc:sldMkLst>
          <pc:docMk/>
          <pc:sldMk cId="3403893922" sldId="644"/>
        </pc:sldMkLst>
        <pc:spChg chg="mod">
          <ac:chgData name="Qu, Chengyi" userId="9f02c3db-5b00-4063-9ad4-7cdd84fdd2bb" providerId="ADAL" clId="{397B8C19-8C06-4BDE-A892-FDAC9BE24FA4}" dt="2024-02-11T21:51:32.163" v="9"/>
          <ac:spMkLst>
            <pc:docMk/>
            <pc:sldMk cId="3403893922" sldId="644"/>
            <ac:spMk id="3" creationId="{277D561B-8CB8-E84E-8FB7-43BF40772B2C}"/>
          </ac:spMkLst>
        </pc:spChg>
      </pc:sldChg>
      <pc:sldChg chg="add del">
        <pc:chgData name="Qu, Chengyi" userId="9f02c3db-5b00-4063-9ad4-7cdd84fdd2bb" providerId="ADAL" clId="{397B8C19-8C06-4BDE-A892-FDAC9BE24FA4}" dt="2024-02-11T21:51:32.163" v="9"/>
        <pc:sldMkLst>
          <pc:docMk/>
          <pc:sldMk cId="1668754033" sldId="645"/>
        </pc:sldMkLst>
      </pc:sldChg>
      <pc:sldChg chg="add del">
        <pc:chgData name="Qu, Chengyi" userId="9f02c3db-5b00-4063-9ad4-7cdd84fdd2bb" providerId="ADAL" clId="{397B8C19-8C06-4BDE-A892-FDAC9BE24FA4}" dt="2024-02-11T21:51:32.163" v="9"/>
        <pc:sldMkLst>
          <pc:docMk/>
          <pc:sldMk cId="1881150535" sldId="646"/>
        </pc:sldMkLst>
      </pc:sldChg>
      <pc:sldChg chg="add del">
        <pc:chgData name="Qu, Chengyi" userId="9f02c3db-5b00-4063-9ad4-7cdd84fdd2bb" providerId="ADAL" clId="{397B8C19-8C06-4BDE-A892-FDAC9BE24FA4}" dt="2024-02-11T21:52:26.671" v="11"/>
        <pc:sldMkLst>
          <pc:docMk/>
          <pc:sldMk cId="456788748" sldId="672"/>
        </pc:sldMkLst>
      </pc:sldChg>
      <pc:sldChg chg="add del">
        <pc:chgData name="Qu, Chengyi" userId="9f02c3db-5b00-4063-9ad4-7cdd84fdd2bb" providerId="ADAL" clId="{397B8C19-8C06-4BDE-A892-FDAC9BE24FA4}" dt="2024-02-11T21:52:26.671" v="11"/>
        <pc:sldMkLst>
          <pc:docMk/>
          <pc:sldMk cId="96406873" sldId="673"/>
        </pc:sldMkLst>
      </pc:sldChg>
      <pc:sldChg chg="add del">
        <pc:chgData name="Qu, Chengyi" userId="9f02c3db-5b00-4063-9ad4-7cdd84fdd2bb" providerId="ADAL" clId="{397B8C19-8C06-4BDE-A892-FDAC9BE24FA4}" dt="2024-02-11T21:52:26.671" v="11"/>
        <pc:sldMkLst>
          <pc:docMk/>
          <pc:sldMk cId="4154517867" sldId="674"/>
        </pc:sldMkLst>
      </pc:sldChg>
      <pc:sldChg chg="add del">
        <pc:chgData name="Qu, Chengyi" userId="9f02c3db-5b00-4063-9ad4-7cdd84fdd2bb" providerId="ADAL" clId="{397B8C19-8C06-4BDE-A892-FDAC9BE24FA4}" dt="2024-02-11T21:52:26.671" v="11"/>
        <pc:sldMkLst>
          <pc:docMk/>
          <pc:sldMk cId="3333933496" sldId="675"/>
        </pc:sldMkLst>
      </pc:sldChg>
      <pc:sldChg chg="add del">
        <pc:chgData name="Qu, Chengyi" userId="9f02c3db-5b00-4063-9ad4-7cdd84fdd2bb" providerId="ADAL" clId="{397B8C19-8C06-4BDE-A892-FDAC9BE24FA4}" dt="2024-02-11T21:52:26.671" v="11"/>
        <pc:sldMkLst>
          <pc:docMk/>
          <pc:sldMk cId="715274724" sldId="676"/>
        </pc:sldMkLst>
      </pc:sldChg>
      <pc:sldChg chg="add del">
        <pc:chgData name="Qu, Chengyi" userId="9f02c3db-5b00-4063-9ad4-7cdd84fdd2bb" providerId="ADAL" clId="{397B8C19-8C06-4BDE-A892-FDAC9BE24FA4}" dt="2024-02-11T21:52:26.671" v="11"/>
        <pc:sldMkLst>
          <pc:docMk/>
          <pc:sldMk cId="257868271" sldId="677"/>
        </pc:sldMkLst>
      </pc:sldChg>
      <pc:sldChg chg="add del">
        <pc:chgData name="Qu, Chengyi" userId="9f02c3db-5b00-4063-9ad4-7cdd84fdd2bb" providerId="ADAL" clId="{397B8C19-8C06-4BDE-A892-FDAC9BE24FA4}" dt="2024-02-11T21:52:26.671" v="11"/>
        <pc:sldMkLst>
          <pc:docMk/>
          <pc:sldMk cId="3746342220" sldId="678"/>
        </pc:sldMkLst>
      </pc:sldChg>
      <pc:sldChg chg="add del">
        <pc:chgData name="Qu, Chengyi" userId="9f02c3db-5b00-4063-9ad4-7cdd84fdd2bb" providerId="ADAL" clId="{397B8C19-8C06-4BDE-A892-FDAC9BE24FA4}" dt="2024-02-11T21:52:26.671" v="11"/>
        <pc:sldMkLst>
          <pc:docMk/>
          <pc:sldMk cId="3589473169" sldId="679"/>
        </pc:sldMkLst>
      </pc:sldChg>
      <pc:sldChg chg="add del">
        <pc:chgData name="Qu, Chengyi" userId="9f02c3db-5b00-4063-9ad4-7cdd84fdd2bb" providerId="ADAL" clId="{397B8C19-8C06-4BDE-A892-FDAC9BE24FA4}" dt="2024-02-11T21:52:26.671" v="11"/>
        <pc:sldMkLst>
          <pc:docMk/>
          <pc:sldMk cId="3560384563" sldId="680"/>
        </pc:sldMkLst>
      </pc:sldChg>
      <pc:sldChg chg="add del modNotes modNotesTx">
        <pc:chgData name="Qu, Chengyi" userId="9f02c3db-5b00-4063-9ad4-7cdd84fdd2bb" providerId="ADAL" clId="{397B8C19-8C06-4BDE-A892-FDAC9BE24FA4}" dt="2024-02-11T22:38:27.540" v="151"/>
        <pc:sldMkLst>
          <pc:docMk/>
          <pc:sldMk cId="2417826034" sldId="681"/>
        </pc:sldMkLst>
      </pc:sldChg>
      <pc:sldChg chg="add del">
        <pc:chgData name="Qu, Chengyi" userId="9f02c3db-5b00-4063-9ad4-7cdd84fdd2bb" providerId="ADAL" clId="{397B8C19-8C06-4BDE-A892-FDAC9BE24FA4}" dt="2024-02-11T21:52:26.671" v="11"/>
        <pc:sldMkLst>
          <pc:docMk/>
          <pc:sldMk cId="1487987344" sldId="682"/>
        </pc:sldMkLst>
      </pc:sldChg>
      <pc:sldChg chg="add del">
        <pc:chgData name="Qu, Chengyi" userId="9f02c3db-5b00-4063-9ad4-7cdd84fdd2bb" providerId="ADAL" clId="{397B8C19-8C06-4BDE-A892-FDAC9BE24FA4}" dt="2024-02-11T21:52:26.671" v="11"/>
        <pc:sldMkLst>
          <pc:docMk/>
          <pc:sldMk cId="2453424196" sldId="683"/>
        </pc:sldMkLst>
      </pc:sldChg>
      <pc:sldChg chg="add del">
        <pc:chgData name="Qu, Chengyi" userId="9f02c3db-5b00-4063-9ad4-7cdd84fdd2bb" providerId="ADAL" clId="{397B8C19-8C06-4BDE-A892-FDAC9BE24FA4}" dt="2024-02-11T21:52:26.671" v="11"/>
        <pc:sldMkLst>
          <pc:docMk/>
          <pc:sldMk cId="2152457748" sldId="684"/>
        </pc:sldMkLst>
      </pc:sldChg>
      <pc:sldChg chg="add del">
        <pc:chgData name="Qu, Chengyi" userId="9f02c3db-5b00-4063-9ad4-7cdd84fdd2bb" providerId="ADAL" clId="{397B8C19-8C06-4BDE-A892-FDAC9BE24FA4}" dt="2024-02-11T21:52:26.671" v="11"/>
        <pc:sldMkLst>
          <pc:docMk/>
          <pc:sldMk cId="2108412039" sldId="685"/>
        </pc:sldMkLst>
      </pc:sldChg>
      <pc:sldChg chg="add del">
        <pc:chgData name="Qu, Chengyi" userId="9f02c3db-5b00-4063-9ad4-7cdd84fdd2bb" providerId="ADAL" clId="{397B8C19-8C06-4BDE-A892-FDAC9BE24FA4}" dt="2024-02-11T21:52:26.671" v="11"/>
        <pc:sldMkLst>
          <pc:docMk/>
          <pc:sldMk cId="3783357540" sldId="686"/>
        </pc:sldMkLst>
      </pc:sldChg>
      <pc:sldChg chg="add del">
        <pc:chgData name="Qu, Chengyi" userId="9f02c3db-5b00-4063-9ad4-7cdd84fdd2bb" providerId="ADAL" clId="{397B8C19-8C06-4BDE-A892-FDAC9BE24FA4}" dt="2024-02-11T21:52:26.671" v="11"/>
        <pc:sldMkLst>
          <pc:docMk/>
          <pc:sldMk cId="1311487720" sldId="687"/>
        </pc:sldMkLst>
      </pc:sldChg>
      <pc:sldChg chg="add del">
        <pc:chgData name="Qu, Chengyi" userId="9f02c3db-5b00-4063-9ad4-7cdd84fdd2bb" providerId="ADAL" clId="{397B8C19-8C06-4BDE-A892-FDAC9BE24FA4}" dt="2024-02-11T21:52:26.671" v="11"/>
        <pc:sldMkLst>
          <pc:docMk/>
          <pc:sldMk cId="1498789726" sldId="688"/>
        </pc:sldMkLst>
      </pc:sldChg>
      <pc:sldChg chg="add del">
        <pc:chgData name="Qu, Chengyi" userId="9f02c3db-5b00-4063-9ad4-7cdd84fdd2bb" providerId="ADAL" clId="{397B8C19-8C06-4BDE-A892-FDAC9BE24FA4}" dt="2024-02-11T21:52:26.671" v="11"/>
        <pc:sldMkLst>
          <pc:docMk/>
          <pc:sldMk cId="777063748" sldId="689"/>
        </pc:sldMkLst>
      </pc:sldChg>
      <pc:sldChg chg="add del">
        <pc:chgData name="Qu, Chengyi" userId="9f02c3db-5b00-4063-9ad4-7cdd84fdd2bb" providerId="ADAL" clId="{397B8C19-8C06-4BDE-A892-FDAC9BE24FA4}" dt="2024-02-12T00:48:33.795" v="152" actId="47"/>
        <pc:sldMkLst>
          <pc:docMk/>
          <pc:sldMk cId="4116137758" sldId="690"/>
        </pc:sldMkLst>
      </pc:sldChg>
      <pc:sldChg chg="add del">
        <pc:chgData name="Qu, Chengyi" userId="9f02c3db-5b00-4063-9ad4-7cdd84fdd2bb" providerId="ADAL" clId="{397B8C19-8C06-4BDE-A892-FDAC9BE24FA4}" dt="2024-02-12T00:48:33.795" v="152" actId="47"/>
        <pc:sldMkLst>
          <pc:docMk/>
          <pc:sldMk cId="474055754" sldId="691"/>
        </pc:sldMkLst>
      </pc:sldChg>
      <pc:sldChg chg="add del">
        <pc:chgData name="Qu, Chengyi" userId="9f02c3db-5b00-4063-9ad4-7cdd84fdd2bb" providerId="ADAL" clId="{397B8C19-8C06-4BDE-A892-FDAC9BE24FA4}" dt="2024-02-12T00:48:33.795" v="152" actId="47"/>
        <pc:sldMkLst>
          <pc:docMk/>
          <pc:sldMk cId="460341792" sldId="692"/>
        </pc:sldMkLst>
      </pc:sldChg>
      <pc:sldChg chg="add del">
        <pc:chgData name="Qu, Chengyi" userId="9f02c3db-5b00-4063-9ad4-7cdd84fdd2bb" providerId="ADAL" clId="{397B8C19-8C06-4BDE-A892-FDAC9BE24FA4}" dt="2024-02-11T21:52:26.671" v="11"/>
        <pc:sldMkLst>
          <pc:docMk/>
          <pc:sldMk cId="1989709339" sldId="693"/>
        </pc:sldMkLst>
      </pc:sldChg>
      <pc:sldChg chg="add del">
        <pc:chgData name="Qu, Chengyi" userId="9f02c3db-5b00-4063-9ad4-7cdd84fdd2bb" providerId="ADAL" clId="{397B8C19-8C06-4BDE-A892-FDAC9BE24FA4}" dt="2024-02-11T21:52:26.671" v="11"/>
        <pc:sldMkLst>
          <pc:docMk/>
          <pc:sldMk cId="1913387589" sldId="694"/>
        </pc:sldMkLst>
      </pc:sldChg>
      <pc:sldChg chg="add del">
        <pc:chgData name="Qu, Chengyi" userId="9f02c3db-5b00-4063-9ad4-7cdd84fdd2bb" providerId="ADAL" clId="{397B8C19-8C06-4BDE-A892-FDAC9BE24FA4}" dt="2024-02-11T21:52:26.671" v="11"/>
        <pc:sldMkLst>
          <pc:docMk/>
          <pc:sldMk cId="3744046807" sldId="695"/>
        </pc:sldMkLst>
      </pc:sldChg>
      <pc:sldChg chg="add del">
        <pc:chgData name="Qu, Chengyi" userId="9f02c3db-5b00-4063-9ad4-7cdd84fdd2bb" providerId="ADAL" clId="{397B8C19-8C06-4BDE-A892-FDAC9BE24FA4}" dt="2024-02-12T00:48:33.795" v="152" actId="47"/>
        <pc:sldMkLst>
          <pc:docMk/>
          <pc:sldMk cId="2377650407" sldId="696"/>
        </pc:sldMkLst>
      </pc:sldChg>
      <pc:sldChg chg="add del">
        <pc:chgData name="Qu, Chengyi" userId="9f02c3db-5b00-4063-9ad4-7cdd84fdd2bb" providerId="ADAL" clId="{397B8C19-8C06-4BDE-A892-FDAC9BE24FA4}" dt="2024-02-12T00:48:33.795" v="152" actId="47"/>
        <pc:sldMkLst>
          <pc:docMk/>
          <pc:sldMk cId="1774760496" sldId="697"/>
        </pc:sldMkLst>
      </pc:sldChg>
      <pc:sldChg chg="add del">
        <pc:chgData name="Qu, Chengyi" userId="9f02c3db-5b00-4063-9ad4-7cdd84fdd2bb" providerId="ADAL" clId="{397B8C19-8C06-4BDE-A892-FDAC9BE24FA4}" dt="2024-02-11T21:52:36.183" v="12" actId="47"/>
        <pc:sldMkLst>
          <pc:docMk/>
          <pc:sldMk cId="1361360619" sldId="698"/>
        </pc:sldMkLst>
      </pc:sldChg>
      <pc:sldChg chg="del">
        <pc:chgData name="Qu, Chengyi" userId="9f02c3db-5b00-4063-9ad4-7cdd84fdd2bb" providerId="ADAL" clId="{397B8C19-8C06-4BDE-A892-FDAC9BE24FA4}" dt="2024-02-11T21:50:24.593" v="3" actId="47"/>
        <pc:sldMkLst>
          <pc:docMk/>
          <pc:sldMk cId="684431789" sldId="701"/>
        </pc:sldMkLst>
      </pc:sldChg>
      <pc:sldChg chg="del">
        <pc:chgData name="Qu, Chengyi" userId="9f02c3db-5b00-4063-9ad4-7cdd84fdd2bb" providerId="ADAL" clId="{397B8C19-8C06-4BDE-A892-FDAC9BE24FA4}" dt="2024-02-11T21:50:24.593" v="3" actId="47"/>
        <pc:sldMkLst>
          <pc:docMk/>
          <pc:sldMk cId="2889163335" sldId="702"/>
        </pc:sldMkLst>
      </pc:sldChg>
      <pc:sldChg chg="del">
        <pc:chgData name="Qu, Chengyi" userId="9f02c3db-5b00-4063-9ad4-7cdd84fdd2bb" providerId="ADAL" clId="{397B8C19-8C06-4BDE-A892-FDAC9BE24FA4}" dt="2024-02-11T21:50:24.593" v="3" actId="47"/>
        <pc:sldMkLst>
          <pc:docMk/>
          <pc:sldMk cId="3651479284" sldId="703"/>
        </pc:sldMkLst>
      </pc:sldChg>
      <pc:sldChg chg="modSp mod">
        <pc:chgData name="Qu, Chengyi" userId="9f02c3db-5b00-4063-9ad4-7cdd84fdd2bb" providerId="ADAL" clId="{397B8C19-8C06-4BDE-A892-FDAC9BE24FA4}" dt="2024-02-11T21:50:20.772" v="2" actId="207"/>
        <pc:sldMkLst>
          <pc:docMk/>
          <pc:sldMk cId="3507344199" sldId="1265"/>
        </pc:sldMkLst>
        <pc:spChg chg="mod">
          <ac:chgData name="Qu, Chengyi" userId="9f02c3db-5b00-4063-9ad4-7cdd84fdd2bb" providerId="ADAL" clId="{397B8C19-8C06-4BDE-A892-FDAC9BE24FA4}" dt="2024-02-11T21:50:20.772" v="2" actId="207"/>
          <ac:spMkLst>
            <pc:docMk/>
            <pc:sldMk cId="3507344199" sldId="1265"/>
            <ac:spMk id="5" creationId="{9DA21398-CE95-4290-A860-E1477BCE3728}"/>
          </ac:spMkLst>
        </pc:spChg>
      </pc:sldChg>
      <pc:sldChg chg="del">
        <pc:chgData name="Qu, Chengyi" userId="9f02c3db-5b00-4063-9ad4-7cdd84fdd2bb" providerId="ADAL" clId="{397B8C19-8C06-4BDE-A892-FDAC9BE24FA4}" dt="2024-02-11T21:50:24.593" v="3" actId="47"/>
        <pc:sldMkLst>
          <pc:docMk/>
          <pc:sldMk cId="1996591682" sldId="1266"/>
        </pc:sldMkLst>
      </pc:sldChg>
      <pc:sldChg chg="modSp add mod">
        <pc:chgData name="Qu, Chengyi" userId="9f02c3db-5b00-4063-9ad4-7cdd84fdd2bb" providerId="ADAL" clId="{397B8C19-8C06-4BDE-A892-FDAC9BE24FA4}" dt="2024-02-12T02:06:05.828" v="155" actId="207"/>
        <pc:sldMkLst>
          <pc:docMk/>
          <pc:sldMk cId="3209912214" sldId="1266"/>
        </pc:sldMkLst>
        <pc:spChg chg="mod">
          <ac:chgData name="Qu, Chengyi" userId="9f02c3db-5b00-4063-9ad4-7cdd84fdd2bb" providerId="ADAL" clId="{397B8C19-8C06-4BDE-A892-FDAC9BE24FA4}" dt="2024-02-12T02:06:05.828" v="155" actId="207"/>
          <ac:spMkLst>
            <pc:docMk/>
            <pc:sldMk cId="3209912214" sldId="1266"/>
            <ac:spMk id="5" creationId="{73B1A264-6A54-02F1-9411-E76C215F17E8}"/>
          </ac:spMkLst>
        </pc:spChg>
      </pc:sldChg>
      <pc:sldChg chg="del">
        <pc:chgData name="Qu, Chengyi" userId="9f02c3db-5b00-4063-9ad4-7cdd84fdd2bb" providerId="ADAL" clId="{397B8C19-8C06-4BDE-A892-FDAC9BE24FA4}" dt="2024-02-11T21:50:24.593" v="3" actId="47"/>
        <pc:sldMkLst>
          <pc:docMk/>
          <pc:sldMk cId="1438909993" sldId="1267"/>
        </pc:sldMkLst>
      </pc:sldChg>
      <pc:sldChg chg="del">
        <pc:chgData name="Qu, Chengyi" userId="9f02c3db-5b00-4063-9ad4-7cdd84fdd2bb" providerId="ADAL" clId="{397B8C19-8C06-4BDE-A892-FDAC9BE24FA4}" dt="2024-02-11T21:50:24.593" v="3" actId="47"/>
        <pc:sldMkLst>
          <pc:docMk/>
          <pc:sldMk cId="3416110985" sldId="1268"/>
        </pc:sldMkLst>
      </pc:sldChg>
      <pc:sldChg chg="del">
        <pc:chgData name="Qu, Chengyi" userId="9f02c3db-5b00-4063-9ad4-7cdd84fdd2bb" providerId="ADAL" clId="{397B8C19-8C06-4BDE-A892-FDAC9BE24FA4}" dt="2024-02-11T21:50:24.593" v="3" actId="47"/>
        <pc:sldMkLst>
          <pc:docMk/>
          <pc:sldMk cId="2561194058" sldId="1269"/>
        </pc:sldMkLst>
      </pc:sldChg>
      <pc:sldChg chg="del">
        <pc:chgData name="Qu, Chengyi" userId="9f02c3db-5b00-4063-9ad4-7cdd84fdd2bb" providerId="ADAL" clId="{397B8C19-8C06-4BDE-A892-FDAC9BE24FA4}" dt="2024-02-11T21:50:24.593" v="3" actId="47"/>
        <pc:sldMkLst>
          <pc:docMk/>
          <pc:sldMk cId="2354105606" sldId="1270"/>
        </pc:sldMkLst>
      </pc:sldChg>
      <pc:sldChg chg="del">
        <pc:chgData name="Qu, Chengyi" userId="9f02c3db-5b00-4063-9ad4-7cdd84fdd2bb" providerId="ADAL" clId="{397B8C19-8C06-4BDE-A892-FDAC9BE24FA4}" dt="2024-02-11T21:50:24.593" v="3" actId="47"/>
        <pc:sldMkLst>
          <pc:docMk/>
          <pc:sldMk cId="1052560923" sldId="1271"/>
        </pc:sldMkLst>
      </pc:sldChg>
      <pc:sldChg chg="del">
        <pc:chgData name="Qu, Chengyi" userId="9f02c3db-5b00-4063-9ad4-7cdd84fdd2bb" providerId="ADAL" clId="{397B8C19-8C06-4BDE-A892-FDAC9BE24FA4}" dt="2024-02-11T21:50:24.593" v="3" actId="47"/>
        <pc:sldMkLst>
          <pc:docMk/>
          <pc:sldMk cId="1187497349" sldId="1272"/>
        </pc:sldMkLst>
      </pc:sldChg>
      <pc:sldChg chg="del">
        <pc:chgData name="Qu, Chengyi" userId="9f02c3db-5b00-4063-9ad4-7cdd84fdd2bb" providerId="ADAL" clId="{397B8C19-8C06-4BDE-A892-FDAC9BE24FA4}" dt="2024-02-11T21:50:24.593" v="3" actId="47"/>
        <pc:sldMkLst>
          <pc:docMk/>
          <pc:sldMk cId="1285252224" sldId="1273"/>
        </pc:sldMkLst>
      </pc:sldChg>
      <pc:sldMasterChg chg="del delSldLayout">
        <pc:chgData name="Qu, Chengyi" userId="9f02c3db-5b00-4063-9ad4-7cdd84fdd2bb" providerId="ADAL" clId="{397B8C19-8C06-4BDE-A892-FDAC9BE24FA4}" dt="2024-02-11T21:50:24.593" v="3" actId="47"/>
        <pc:sldMasterMkLst>
          <pc:docMk/>
          <pc:sldMasterMk cId="3956959006" sldId="2147483683"/>
        </pc:sldMasterMkLst>
        <pc:sldLayoutChg chg="del">
          <pc:chgData name="Qu, Chengyi" userId="9f02c3db-5b00-4063-9ad4-7cdd84fdd2bb" providerId="ADAL" clId="{397B8C19-8C06-4BDE-A892-FDAC9BE24FA4}" dt="2024-02-11T21:50:24.593" v="3" actId="47"/>
          <pc:sldLayoutMkLst>
            <pc:docMk/>
            <pc:sldMasterMk cId="3956959006" sldId="2147483683"/>
            <pc:sldLayoutMk cId="124677316" sldId="2147483684"/>
          </pc:sldLayoutMkLst>
        </pc:sldLayoutChg>
        <pc:sldLayoutChg chg="del">
          <pc:chgData name="Qu, Chengyi" userId="9f02c3db-5b00-4063-9ad4-7cdd84fdd2bb" providerId="ADAL" clId="{397B8C19-8C06-4BDE-A892-FDAC9BE24FA4}" dt="2024-02-11T21:50:24.593" v="3" actId="47"/>
          <pc:sldLayoutMkLst>
            <pc:docMk/>
            <pc:sldMasterMk cId="3956959006" sldId="2147483683"/>
            <pc:sldLayoutMk cId="2258750162" sldId="2147483685"/>
          </pc:sldLayoutMkLst>
        </pc:sldLayoutChg>
        <pc:sldLayoutChg chg="del">
          <pc:chgData name="Qu, Chengyi" userId="9f02c3db-5b00-4063-9ad4-7cdd84fdd2bb" providerId="ADAL" clId="{397B8C19-8C06-4BDE-A892-FDAC9BE24FA4}" dt="2024-02-11T21:50:24.593" v="3" actId="47"/>
          <pc:sldLayoutMkLst>
            <pc:docMk/>
            <pc:sldMasterMk cId="3956959006" sldId="2147483683"/>
            <pc:sldLayoutMk cId="974488293" sldId="2147483686"/>
          </pc:sldLayoutMkLst>
        </pc:sldLayoutChg>
        <pc:sldLayoutChg chg="del">
          <pc:chgData name="Qu, Chengyi" userId="9f02c3db-5b00-4063-9ad4-7cdd84fdd2bb" providerId="ADAL" clId="{397B8C19-8C06-4BDE-A892-FDAC9BE24FA4}" dt="2024-02-11T21:50:24.593" v="3" actId="47"/>
          <pc:sldLayoutMkLst>
            <pc:docMk/>
            <pc:sldMasterMk cId="3956959006" sldId="2147483683"/>
            <pc:sldLayoutMk cId="3891729509" sldId="2147483687"/>
          </pc:sldLayoutMkLst>
        </pc:sldLayoutChg>
        <pc:sldLayoutChg chg="del">
          <pc:chgData name="Qu, Chengyi" userId="9f02c3db-5b00-4063-9ad4-7cdd84fdd2bb" providerId="ADAL" clId="{397B8C19-8C06-4BDE-A892-FDAC9BE24FA4}" dt="2024-02-11T21:50:24.593" v="3" actId="47"/>
          <pc:sldLayoutMkLst>
            <pc:docMk/>
            <pc:sldMasterMk cId="3956959006" sldId="2147483683"/>
            <pc:sldLayoutMk cId="2437564073" sldId="2147483688"/>
          </pc:sldLayoutMkLst>
        </pc:sldLayoutChg>
        <pc:sldLayoutChg chg="del">
          <pc:chgData name="Qu, Chengyi" userId="9f02c3db-5b00-4063-9ad4-7cdd84fdd2bb" providerId="ADAL" clId="{397B8C19-8C06-4BDE-A892-FDAC9BE24FA4}" dt="2024-02-11T21:50:24.593" v="3" actId="47"/>
          <pc:sldLayoutMkLst>
            <pc:docMk/>
            <pc:sldMasterMk cId="3956959006" sldId="2147483683"/>
            <pc:sldLayoutMk cId="2655653278" sldId="2147483689"/>
          </pc:sldLayoutMkLst>
        </pc:sldLayoutChg>
        <pc:sldLayoutChg chg="del">
          <pc:chgData name="Qu, Chengyi" userId="9f02c3db-5b00-4063-9ad4-7cdd84fdd2bb" providerId="ADAL" clId="{397B8C19-8C06-4BDE-A892-FDAC9BE24FA4}" dt="2024-02-11T21:50:24.593" v="3" actId="47"/>
          <pc:sldLayoutMkLst>
            <pc:docMk/>
            <pc:sldMasterMk cId="3956959006" sldId="2147483683"/>
            <pc:sldLayoutMk cId="3132126416" sldId="2147483690"/>
          </pc:sldLayoutMkLst>
        </pc:sldLayoutChg>
        <pc:sldLayoutChg chg="del">
          <pc:chgData name="Qu, Chengyi" userId="9f02c3db-5b00-4063-9ad4-7cdd84fdd2bb" providerId="ADAL" clId="{397B8C19-8C06-4BDE-A892-FDAC9BE24FA4}" dt="2024-02-11T21:50:24.593" v="3" actId="47"/>
          <pc:sldLayoutMkLst>
            <pc:docMk/>
            <pc:sldMasterMk cId="3956959006" sldId="2147483683"/>
            <pc:sldLayoutMk cId="1157330065" sldId="2147483691"/>
          </pc:sldLayoutMkLst>
        </pc:sldLayoutChg>
        <pc:sldLayoutChg chg="del">
          <pc:chgData name="Qu, Chengyi" userId="9f02c3db-5b00-4063-9ad4-7cdd84fdd2bb" providerId="ADAL" clId="{397B8C19-8C06-4BDE-A892-FDAC9BE24FA4}" dt="2024-02-11T21:50:24.593" v="3" actId="47"/>
          <pc:sldLayoutMkLst>
            <pc:docMk/>
            <pc:sldMasterMk cId="3956959006" sldId="2147483683"/>
            <pc:sldLayoutMk cId="1914932427" sldId="2147483692"/>
          </pc:sldLayoutMkLst>
        </pc:sldLayoutChg>
        <pc:sldLayoutChg chg="del">
          <pc:chgData name="Qu, Chengyi" userId="9f02c3db-5b00-4063-9ad4-7cdd84fdd2bb" providerId="ADAL" clId="{397B8C19-8C06-4BDE-A892-FDAC9BE24FA4}" dt="2024-02-11T21:50:24.593" v="3" actId="47"/>
          <pc:sldLayoutMkLst>
            <pc:docMk/>
            <pc:sldMasterMk cId="3956959006" sldId="2147483683"/>
            <pc:sldLayoutMk cId="683540054" sldId="2147483693"/>
          </pc:sldLayoutMkLst>
        </pc:sldLayoutChg>
        <pc:sldLayoutChg chg="del">
          <pc:chgData name="Qu, Chengyi" userId="9f02c3db-5b00-4063-9ad4-7cdd84fdd2bb" providerId="ADAL" clId="{397B8C19-8C06-4BDE-A892-FDAC9BE24FA4}" dt="2024-02-11T21:50:24.593" v="3" actId="47"/>
          <pc:sldLayoutMkLst>
            <pc:docMk/>
            <pc:sldMasterMk cId="3956959006" sldId="2147483683"/>
            <pc:sldLayoutMk cId="1556580992" sldId="2147483694"/>
          </pc:sldLayoutMkLst>
        </pc:sldLayoutChg>
        <pc:sldLayoutChg chg="del">
          <pc:chgData name="Qu, Chengyi" userId="9f02c3db-5b00-4063-9ad4-7cdd84fdd2bb" providerId="ADAL" clId="{397B8C19-8C06-4BDE-A892-FDAC9BE24FA4}" dt="2024-02-11T21:50:24.593" v="3" actId="47"/>
          <pc:sldLayoutMkLst>
            <pc:docMk/>
            <pc:sldMasterMk cId="3956959006" sldId="2147483683"/>
            <pc:sldLayoutMk cId="146637938" sldId="2147483695"/>
          </pc:sldLayoutMkLst>
        </pc:sldLayoutChg>
        <pc:sldLayoutChg chg="del">
          <pc:chgData name="Qu, Chengyi" userId="9f02c3db-5b00-4063-9ad4-7cdd84fdd2bb" providerId="ADAL" clId="{397B8C19-8C06-4BDE-A892-FDAC9BE24FA4}" dt="2024-02-11T21:50:24.593" v="3" actId="47"/>
          <pc:sldLayoutMkLst>
            <pc:docMk/>
            <pc:sldMasterMk cId="3956959006" sldId="2147483683"/>
            <pc:sldLayoutMk cId="1434463460" sldId="2147483696"/>
          </pc:sldLayoutMkLst>
        </pc:sldLayoutChg>
      </pc:sldMaster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9817E84-D854-5046-8FA0-8EB8F2409D4E}" type="doc">
      <dgm:prSet loTypeId="urn:microsoft.com/office/officeart/2005/8/layout/hierarchy3" loCatId="hierarchy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ABCCDAD-955C-9E4B-8701-4288B7276F34}">
      <dgm:prSet phldrT="[Text]"/>
      <dgm:spPr>
        <a:solidFill>
          <a:schemeClr val="accent5">
            <a:lumMod val="75000"/>
          </a:schemeClr>
        </a:solidFill>
      </dgm:spPr>
      <dgm:t>
        <a:bodyPr/>
        <a:lstStyle/>
        <a:p>
          <a:r>
            <a:rPr lang="en-US" b="1" i="0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rPr>
            <a:t>Should include</a:t>
          </a:r>
        </a:p>
      </dgm:t>
    </dgm:pt>
    <dgm:pt modelId="{27111DBA-00E3-9C42-ADC6-CB247A9E8698}" type="parTrans" cxnId="{97B2C6F5-09A2-8149-8B30-C1E4BEB97786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6FA34D76-7F0A-7045-95EE-E2823411D2FE}" type="sibTrans" cxnId="{97B2C6F5-09A2-8149-8B30-C1E4BEB97786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F5E4E9A8-B88D-1F46-BB65-9B5524F677A7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en-US" dirty="0">
              <a:effectLst/>
              <a:latin typeface="Arial" panose="020B0604020202020204" pitchFamily="34" charset="0"/>
              <a:cs typeface="Arial" panose="020B0604020202020204" pitchFamily="34" charset="0"/>
            </a:rPr>
            <a:t>Risks, recommended controls, action priority</a:t>
          </a:r>
        </a:p>
      </dgm:t>
    </dgm:pt>
    <dgm:pt modelId="{F5A4BBA0-CEC4-514D-AA4A-AE1447FBFC09}" type="parTrans" cxnId="{BD879718-5F5F-BD46-BB11-B71E8D897F9E}">
      <dgm:prSet/>
      <dgm:spPr>
        <a:ln>
          <a:solidFill>
            <a:schemeClr val="accent5">
              <a:lumMod val="60000"/>
              <a:lumOff val="40000"/>
            </a:schemeClr>
          </a:solidFill>
        </a:ln>
      </dgm:spPr>
      <dgm:t>
        <a:bodyPr/>
        <a:lstStyle/>
        <a:p>
          <a:endParaRPr lang="en-US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808E539-384D-2B4D-AA43-BE4E25B625B5}" type="sibTrans" cxnId="{BD879718-5F5F-BD46-BB11-B71E8D897F9E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7C645762-8F19-CE40-B4D6-30BF4C5DA21C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en-US" dirty="0">
              <a:effectLst/>
              <a:latin typeface="Arial" panose="020B0604020202020204" pitchFamily="34" charset="0"/>
              <a:cs typeface="Arial" panose="020B0604020202020204" pitchFamily="34" charset="0"/>
            </a:rPr>
            <a:t>Selected controls, resources needed</a:t>
          </a:r>
        </a:p>
      </dgm:t>
    </dgm:pt>
    <dgm:pt modelId="{3D674692-D4B2-3844-B9AD-48A4E424B706}" type="parTrans" cxnId="{26E4503A-455F-FF43-A4DD-B5430B40FBD2}">
      <dgm:prSet/>
      <dgm:spPr>
        <a:ln>
          <a:solidFill>
            <a:schemeClr val="accent5">
              <a:lumMod val="60000"/>
              <a:lumOff val="40000"/>
            </a:schemeClr>
          </a:solidFill>
        </a:ln>
      </dgm:spPr>
      <dgm:t>
        <a:bodyPr/>
        <a:lstStyle/>
        <a:p>
          <a:endParaRPr lang="en-US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E720E8F4-ED24-8E43-9E4A-336620604CE7}" type="sibTrans" cxnId="{26E4503A-455F-FF43-A4DD-B5430B40FBD2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BDE68569-BF57-D144-BB7E-C8880931E4D1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en-US" dirty="0">
              <a:effectLst/>
              <a:latin typeface="Arial" panose="020B0604020202020204" pitchFamily="34" charset="0"/>
              <a:cs typeface="Arial" panose="020B0604020202020204" pitchFamily="34" charset="0"/>
            </a:rPr>
            <a:t>Responsible personnel, implementation dates</a:t>
          </a:r>
        </a:p>
      </dgm:t>
    </dgm:pt>
    <dgm:pt modelId="{176591FB-4B48-DE4B-AF1D-489670E52591}" type="parTrans" cxnId="{52526F81-CA8E-C44D-BA60-ED878B410F4B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en-US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E93DB3A3-6BE6-2E45-B7CC-4960290D9CA9}" type="sibTrans" cxnId="{52526F81-CA8E-C44D-BA60-ED878B410F4B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5D4FDDA3-7E45-D84E-B307-A64C1BCA14C6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en-US" dirty="0">
              <a:effectLst/>
              <a:latin typeface="Arial" panose="020B0604020202020204" pitchFamily="34" charset="0"/>
              <a:cs typeface="Arial" panose="020B0604020202020204" pitchFamily="34" charset="0"/>
            </a:rPr>
            <a:t>Maintenance requirements</a:t>
          </a:r>
        </a:p>
      </dgm:t>
    </dgm:pt>
    <dgm:pt modelId="{4A51C469-B7FC-A04D-BC99-D77A0717C993}" type="parTrans" cxnId="{C8B7E581-8274-0A4A-87C3-2EC573AA8F45}">
      <dgm:prSet/>
      <dgm:spPr>
        <a:ln>
          <a:solidFill>
            <a:schemeClr val="accent5">
              <a:lumMod val="60000"/>
              <a:lumOff val="40000"/>
            </a:schemeClr>
          </a:solidFill>
        </a:ln>
      </dgm:spPr>
      <dgm:t>
        <a:bodyPr/>
        <a:lstStyle/>
        <a:p>
          <a:endParaRPr lang="en-US" dirty="0">
            <a:solidFill>
              <a:schemeClr val="tx2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0728E9DB-0FD7-C846-8760-A9A8DC2EBD80}" type="sibTrans" cxnId="{C8B7E581-8274-0A4A-87C3-2EC573AA8F45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970F2D08-9676-F545-8466-27F12AF33DB4}" type="pres">
      <dgm:prSet presAssocID="{E9817E84-D854-5046-8FA0-8EB8F2409D4E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EC576FAD-6291-5541-9E62-D992DCEA2AC1}" type="pres">
      <dgm:prSet presAssocID="{8ABCCDAD-955C-9E4B-8701-4288B7276F34}" presName="root" presStyleCnt="0"/>
      <dgm:spPr/>
    </dgm:pt>
    <dgm:pt modelId="{31E43F3B-5E08-3B4C-984B-C3C3F9C036F1}" type="pres">
      <dgm:prSet presAssocID="{8ABCCDAD-955C-9E4B-8701-4288B7276F34}" presName="rootComposite" presStyleCnt="0"/>
      <dgm:spPr/>
    </dgm:pt>
    <dgm:pt modelId="{6B56650E-4BE7-B541-9CCE-6E3EAB2AD4FD}" type="pres">
      <dgm:prSet presAssocID="{8ABCCDAD-955C-9E4B-8701-4288B7276F34}" presName="rootText" presStyleLbl="node1" presStyleIdx="0" presStyleCnt="1"/>
      <dgm:spPr/>
    </dgm:pt>
    <dgm:pt modelId="{844FED9C-5BF0-6A40-85E1-DAFDC7B4EC79}" type="pres">
      <dgm:prSet presAssocID="{8ABCCDAD-955C-9E4B-8701-4288B7276F34}" presName="rootConnector" presStyleLbl="node1" presStyleIdx="0" presStyleCnt="1"/>
      <dgm:spPr/>
    </dgm:pt>
    <dgm:pt modelId="{6008E401-EBCC-9246-B471-EFBC388B468E}" type="pres">
      <dgm:prSet presAssocID="{8ABCCDAD-955C-9E4B-8701-4288B7276F34}" presName="childShape" presStyleCnt="0"/>
      <dgm:spPr/>
    </dgm:pt>
    <dgm:pt modelId="{B721259A-05F5-024D-B417-3A98C7D91C93}" type="pres">
      <dgm:prSet presAssocID="{F5A4BBA0-CEC4-514D-AA4A-AE1447FBFC09}" presName="Name13" presStyleLbl="parChTrans1D2" presStyleIdx="0" presStyleCnt="4"/>
      <dgm:spPr/>
    </dgm:pt>
    <dgm:pt modelId="{AE5D2AE9-23C0-D045-8B99-DAC0F72AC4A4}" type="pres">
      <dgm:prSet presAssocID="{F5E4E9A8-B88D-1F46-BB65-9B5524F677A7}" presName="childText" presStyleLbl="bgAcc1" presStyleIdx="0" presStyleCnt="4">
        <dgm:presLayoutVars>
          <dgm:bulletEnabled val="1"/>
        </dgm:presLayoutVars>
      </dgm:prSet>
      <dgm:spPr/>
    </dgm:pt>
    <dgm:pt modelId="{7C919996-FA28-FB42-9304-919C3A5E0608}" type="pres">
      <dgm:prSet presAssocID="{3D674692-D4B2-3844-B9AD-48A4E424B706}" presName="Name13" presStyleLbl="parChTrans1D2" presStyleIdx="1" presStyleCnt="4"/>
      <dgm:spPr/>
    </dgm:pt>
    <dgm:pt modelId="{887656BB-9829-844F-91F6-5AACB7CEE500}" type="pres">
      <dgm:prSet presAssocID="{7C645762-8F19-CE40-B4D6-30BF4C5DA21C}" presName="childText" presStyleLbl="bgAcc1" presStyleIdx="1" presStyleCnt="4">
        <dgm:presLayoutVars>
          <dgm:bulletEnabled val="1"/>
        </dgm:presLayoutVars>
      </dgm:prSet>
      <dgm:spPr/>
    </dgm:pt>
    <dgm:pt modelId="{535927C0-98DC-2B48-B388-23B860D6E9B7}" type="pres">
      <dgm:prSet presAssocID="{176591FB-4B48-DE4B-AF1D-489670E52591}" presName="Name13" presStyleLbl="parChTrans1D2" presStyleIdx="2" presStyleCnt="4"/>
      <dgm:spPr/>
    </dgm:pt>
    <dgm:pt modelId="{C7331CA7-7119-9B4B-9E7D-B6F5F9D5DACD}" type="pres">
      <dgm:prSet presAssocID="{BDE68569-BF57-D144-BB7E-C8880931E4D1}" presName="childText" presStyleLbl="bgAcc1" presStyleIdx="2" presStyleCnt="4">
        <dgm:presLayoutVars>
          <dgm:bulletEnabled val="1"/>
        </dgm:presLayoutVars>
      </dgm:prSet>
      <dgm:spPr/>
    </dgm:pt>
    <dgm:pt modelId="{ECA69AB4-2B39-5245-845C-A67606810600}" type="pres">
      <dgm:prSet presAssocID="{4A51C469-B7FC-A04D-BC99-D77A0717C993}" presName="Name13" presStyleLbl="parChTrans1D2" presStyleIdx="3" presStyleCnt="4"/>
      <dgm:spPr/>
    </dgm:pt>
    <dgm:pt modelId="{68B64870-1DE7-6D48-A726-71ED48E39753}" type="pres">
      <dgm:prSet presAssocID="{5D4FDDA3-7E45-D84E-B307-A64C1BCA14C6}" presName="childText" presStyleLbl="bgAcc1" presStyleIdx="3" presStyleCnt="4">
        <dgm:presLayoutVars>
          <dgm:bulletEnabled val="1"/>
        </dgm:presLayoutVars>
      </dgm:prSet>
      <dgm:spPr/>
    </dgm:pt>
  </dgm:ptLst>
  <dgm:cxnLst>
    <dgm:cxn modelId="{C91E2A15-5F96-EE4A-9D5C-9D6461C2EA66}" type="presOf" srcId="{E9817E84-D854-5046-8FA0-8EB8F2409D4E}" destId="{970F2D08-9676-F545-8466-27F12AF33DB4}" srcOrd="0" destOrd="0" presId="urn:microsoft.com/office/officeart/2005/8/layout/hierarchy3"/>
    <dgm:cxn modelId="{BD879718-5F5F-BD46-BB11-B71E8D897F9E}" srcId="{8ABCCDAD-955C-9E4B-8701-4288B7276F34}" destId="{F5E4E9A8-B88D-1F46-BB65-9B5524F677A7}" srcOrd="0" destOrd="0" parTransId="{F5A4BBA0-CEC4-514D-AA4A-AE1447FBFC09}" sibTransId="{D808E539-384D-2B4D-AA43-BE4E25B625B5}"/>
    <dgm:cxn modelId="{5631D922-A08E-5846-BA6A-FDE36315D796}" type="presOf" srcId="{176591FB-4B48-DE4B-AF1D-489670E52591}" destId="{535927C0-98DC-2B48-B388-23B860D6E9B7}" srcOrd="0" destOrd="0" presId="urn:microsoft.com/office/officeart/2005/8/layout/hierarchy3"/>
    <dgm:cxn modelId="{336E7F2C-8B40-244A-AAC4-0AE5D34A9A25}" type="presOf" srcId="{F5E4E9A8-B88D-1F46-BB65-9B5524F677A7}" destId="{AE5D2AE9-23C0-D045-8B99-DAC0F72AC4A4}" srcOrd="0" destOrd="0" presId="urn:microsoft.com/office/officeart/2005/8/layout/hierarchy3"/>
    <dgm:cxn modelId="{26E4503A-455F-FF43-A4DD-B5430B40FBD2}" srcId="{8ABCCDAD-955C-9E4B-8701-4288B7276F34}" destId="{7C645762-8F19-CE40-B4D6-30BF4C5DA21C}" srcOrd="1" destOrd="0" parTransId="{3D674692-D4B2-3844-B9AD-48A4E424B706}" sibTransId="{E720E8F4-ED24-8E43-9E4A-336620604CE7}"/>
    <dgm:cxn modelId="{876A2B44-65CD-B046-8010-319DBEFDE453}" type="presOf" srcId="{8ABCCDAD-955C-9E4B-8701-4288B7276F34}" destId="{6B56650E-4BE7-B541-9CCE-6E3EAB2AD4FD}" srcOrd="0" destOrd="0" presId="urn:microsoft.com/office/officeart/2005/8/layout/hierarchy3"/>
    <dgm:cxn modelId="{52526F81-CA8E-C44D-BA60-ED878B410F4B}" srcId="{8ABCCDAD-955C-9E4B-8701-4288B7276F34}" destId="{BDE68569-BF57-D144-BB7E-C8880931E4D1}" srcOrd="2" destOrd="0" parTransId="{176591FB-4B48-DE4B-AF1D-489670E52591}" sibTransId="{E93DB3A3-6BE6-2E45-B7CC-4960290D9CA9}"/>
    <dgm:cxn modelId="{C8B7E581-8274-0A4A-87C3-2EC573AA8F45}" srcId="{8ABCCDAD-955C-9E4B-8701-4288B7276F34}" destId="{5D4FDDA3-7E45-D84E-B307-A64C1BCA14C6}" srcOrd="3" destOrd="0" parTransId="{4A51C469-B7FC-A04D-BC99-D77A0717C993}" sibTransId="{0728E9DB-0FD7-C846-8760-A9A8DC2EBD80}"/>
    <dgm:cxn modelId="{6049C988-B2FF-8F4D-8FC2-19133C0DA6E1}" type="presOf" srcId="{7C645762-8F19-CE40-B4D6-30BF4C5DA21C}" destId="{887656BB-9829-844F-91F6-5AACB7CEE500}" srcOrd="0" destOrd="0" presId="urn:microsoft.com/office/officeart/2005/8/layout/hierarchy3"/>
    <dgm:cxn modelId="{7D1CE297-CE61-CC42-A5F9-17F70B731F84}" type="presOf" srcId="{5D4FDDA3-7E45-D84E-B307-A64C1BCA14C6}" destId="{68B64870-1DE7-6D48-A726-71ED48E39753}" srcOrd="0" destOrd="0" presId="urn:microsoft.com/office/officeart/2005/8/layout/hierarchy3"/>
    <dgm:cxn modelId="{04DCABA0-4288-3148-87AC-18D3B0252C1F}" type="presOf" srcId="{BDE68569-BF57-D144-BB7E-C8880931E4D1}" destId="{C7331CA7-7119-9B4B-9E7D-B6F5F9D5DACD}" srcOrd="0" destOrd="0" presId="urn:microsoft.com/office/officeart/2005/8/layout/hierarchy3"/>
    <dgm:cxn modelId="{EF4175AB-DA85-6848-BA8E-742F629A69DA}" type="presOf" srcId="{4A51C469-B7FC-A04D-BC99-D77A0717C993}" destId="{ECA69AB4-2B39-5245-845C-A67606810600}" srcOrd="0" destOrd="0" presId="urn:microsoft.com/office/officeart/2005/8/layout/hierarchy3"/>
    <dgm:cxn modelId="{335D58B0-6C3F-C244-8658-680F9AB8BC7C}" type="presOf" srcId="{3D674692-D4B2-3844-B9AD-48A4E424B706}" destId="{7C919996-FA28-FB42-9304-919C3A5E0608}" srcOrd="0" destOrd="0" presId="urn:microsoft.com/office/officeart/2005/8/layout/hierarchy3"/>
    <dgm:cxn modelId="{9E5C1DC8-9EB1-DA48-B51F-93935B9C7E3E}" type="presOf" srcId="{F5A4BBA0-CEC4-514D-AA4A-AE1447FBFC09}" destId="{B721259A-05F5-024D-B417-3A98C7D91C93}" srcOrd="0" destOrd="0" presId="urn:microsoft.com/office/officeart/2005/8/layout/hierarchy3"/>
    <dgm:cxn modelId="{DEC789E8-0447-7444-8EDD-6873F32B9E3B}" type="presOf" srcId="{8ABCCDAD-955C-9E4B-8701-4288B7276F34}" destId="{844FED9C-5BF0-6A40-85E1-DAFDC7B4EC79}" srcOrd="1" destOrd="0" presId="urn:microsoft.com/office/officeart/2005/8/layout/hierarchy3"/>
    <dgm:cxn modelId="{97B2C6F5-09A2-8149-8B30-C1E4BEB97786}" srcId="{E9817E84-D854-5046-8FA0-8EB8F2409D4E}" destId="{8ABCCDAD-955C-9E4B-8701-4288B7276F34}" srcOrd="0" destOrd="0" parTransId="{27111DBA-00E3-9C42-ADC6-CB247A9E8698}" sibTransId="{6FA34D76-7F0A-7045-95EE-E2823411D2FE}"/>
    <dgm:cxn modelId="{059C8A8F-522C-544B-A030-038F5297DC53}" type="presParOf" srcId="{970F2D08-9676-F545-8466-27F12AF33DB4}" destId="{EC576FAD-6291-5541-9E62-D992DCEA2AC1}" srcOrd="0" destOrd="0" presId="urn:microsoft.com/office/officeart/2005/8/layout/hierarchy3"/>
    <dgm:cxn modelId="{A1A29F37-B5AC-3F40-8AEF-DB56E4D220DA}" type="presParOf" srcId="{EC576FAD-6291-5541-9E62-D992DCEA2AC1}" destId="{31E43F3B-5E08-3B4C-984B-C3C3F9C036F1}" srcOrd="0" destOrd="0" presId="urn:microsoft.com/office/officeart/2005/8/layout/hierarchy3"/>
    <dgm:cxn modelId="{CD16A73B-CC8B-6347-BCA3-2A3B06A791B1}" type="presParOf" srcId="{31E43F3B-5E08-3B4C-984B-C3C3F9C036F1}" destId="{6B56650E-4BE7-B541-9CCE-6E3EAB2AD4FD}" srcOrd="0" destOrd="0" presId="urn:microsoft.com/office/officeart/2005/8/layout/hierarchy3"/>
    <dgm:cxn modelId="{CB316246-C5D6-934A-A333-56ED36CE265F}" type="presParOf" srcId="{31E43F3B-5E08-3B4C-984B-C3C3F9C036F1}" destId="{844FED9C-5BF0-6A40-85E1-DAFDC7B4EC79}" srcOrd="1" destOrd="0" presId="urn:microsoft.com/office/officeart/2005/8/layout/hierarchy3"/>
    <dgm:cxn modelId="{F738F59C-8503-0143-86F5-720E06CE311D}" type="presParOf" srcId="{EC576FAD-6291-5541-9E62-D992DCEA2AC1}" destId="{6008E401-EBCC-9246-B471-EFBC388B468E}" srcOrd="1" destOrd="0" presId="urn:microsoft.com/office/officeart/2005/8/layout/hierarchy3"/>
    <dgm:cxn modelId="{A267025D-0645-C042-8A6C-C998AD4C651A}" type="presParOf" srcId="{6008E401-EBCC-9246-B471-EFBC388B468E}" destId="{B721259A-05F5-024D-B417-3A98C7D91C93}" srcOrd="0" destOrd="0" presId="urn:microsoft.com/office/officeart/2005/8/layout/hierarchy3"/>
    <dgm:cxn modelId="{87040204-415C-4242-A20C-2795534FC0E5}" type="presParOf" srcId="{6008E401-EBCC-9246-B471-EFBC388B468E}" destId="{AE5D2AE9-23C0-D045-8B99-DAC0F72AC4A4}" srcOrd="1" destOrd="0" presId="urn:microsoft.com/office/officeart/2005/8/layout/hierarchy3"/>
    <dgm:cxn modelId="{0DF14588-2925-D844-9CFA-20CDE11A6EE5}" type="presParOf" srcId="{6008E401-EBCC-9246-B471-EFBC388B468E}" destId="{7C919996-FA28-FB42-9304-919C3A5E0608}" srcOrd="2" destOrd="0" presId="urn:microsoft.com/office/officeart/2005/8/layout/hierarchy3"/>
    <dgm:cxn modelId="{11D04B79-B4A8-D642-A96E-44AD24F1DE85}" type="presParOf" srcId="{6008E401-EBCC-9246-B471-EFBC388B468E}" destId="{887656BB-9829-844F-91F6-5AACB7CEE500}" srcOrd="3" destOrd="0" presId="urn:microsoft.com/office/officeart/2005/8/layout/hierarchy3"/>
    <dgm:cxn modelId="{5DC8991E-9C5B-C741-8BBD-F297BC452B3D}" type="presParOf" srcId="{6008E401-EBCC-9246-B471-EFBC388B468E}" destId="{535927C0-98DC-2B48-B388-23B860D6E9B7}" srcOrd="4" destOrd="0" presId="urn:microsoft.com/office/officeart/2005/8/layout/hierarchy3"/>
    <dgm:cxn modelId="{C463E828-053A-A340-9D8E-18880927EF9B}" type="presParOf" srcId="{6008E401-EBCC-9246-B471-EFBC388B468E}" destId="{C7331CA7-7119-9B4B-9E7D-B6F5F9D5DACD}" srcOrd="5" destOrd="0" presId="urn:microsoft.com/office/officeart/2005/8/layout/hierarchy3"/>
    <dgm:cxn modelId="{7DD0CE6D-ACC0-964F-8ADB-AC13EC3FE407}" type="presParOf" srcId="{6008E401-EBCC-9246-B471-EFBC388B468E}" destId="{ECA69AB4-2B39-5245-845C-A67606810600}" srcOrd="6" destOrd="0" presId="urn:microsoft.com/office/officeart/2005/8/layout/hierarchy3"/>
    <dgm:cxn modelId="{89B6936B-EC17-AF4A-B3B9-008D69A891C2}" type="presParOf" srcId="{6008E401-EBCC-9246-B471-EFBC388B468E}" destId="{68B64870-1DE7-6D48-A726-71ED48E39753}" srcOrd="7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478C9008-82C0-C949-96F1-CC6FBB077F21}" type="doc">
      <dgm:prSet loTypeId="urn:microsoft.com/office/officeart/2005/8/layout/matrix3" loCatId="" qsTypeId="urn:microsoft.com/office/officeart/2005/8/quickstyle/simple4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BBCCE486-D003-9F47-A879-B1503AE3A9C0}">
      <dgm:prSet/>
      <dgm:spPr/>
      <dgm:t>
        <a:bodyPr/>
        <a:lstStyle/>
        <a:p>
          <a:pPr rtl="0"/>
          <a:r>
            <a:rPr lang="en-US" b="1" dirty="0">
              <a:latin typeface="Arial" panose="020B0604020202020204" pitchFamily="34" charset="0"/>
              <a:cs typeface="Arial" panose="020B0604020202020204" pitchFamily="34" charset="0"/>
            </a:rPr>
            <a:t>Dictionary attacks</a:t>
          </a:r>
        </a:p>
      </dgm:t>
    </dgm:pt>
    <dgm:pt modelId="{DD7F5FB6-E726-CB48-90CA-680322705085}" type="parTrans" cxnId="{A5AB7E63-7EA8-CC4A-9F52-B76D3773FB71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E6F73963-0ED4-C048-A44F-A61692AE148F}" type="sibTrans" cxnId="{A5AB7E63-7EA8-CC4A-9F52-B76D3773FB71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027BA27-679C-9944-8687-060F5F67C43B}">
      <dgm:prSet/>
      <dgm:spPr/>
      <dgm:t>
        <a:bodyPr/>
        <a:lstStyle/>
        <a:p>
          <a:pPr rtl="0"/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Develop a large dictionary of possible passwords and try each against the password file</a:t>
          </a:r>
        </a:p>
      </dgm:t>
    </dgm:pt>
    <dgm:pt modelId="{2531265C-944D-3542-AA28-B8C981EC9B5A}" type="parTrans" cxnId="{60CC5EE3-942A-914D-BFB4-6F74B6A44EE9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6B84638-ED5D-454A-84A2-2CC845A73CA3}" type="sibTrans" cxnId="{60CC5EE3-942A-914D-BFB4-6F74B6A44EE9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9B8BC059-1ADB-DF4E-BE69-2BC8CF5410F2}">
      <dgm:prSet/>
      <dgm:spPr/>
      <dgm:t>
        <a:bodyPr/>
        <a:lstStyle/>
        <a:p>
          <a:pPr rtl="0"/>
          <a:r>
            <a:rPr lang="en-US">
              <a:latin typeface="Arial" panose="020B0604020202020204" pitchFamily="34" charset="0"/>
              <a:cs typeface="Arial" panose="020B0604020202020204" pitchFamily="34" charset="0"/>
            </a:rPr>
            <a:t>Each password must be hashed using each salt value and then compared to stored hash values</a:t>
          </a:r>
        </a:p>
      </dgm:t>
    </dgm:pt>
    <dgm:pt modelId="{75BCD549-6E10-4743-A9BF-766CC66C6DE4}" type="parTrans" cxnId="{DABB26C7-922F-1F4C-A248-DF0090560746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0A723921-ADC2-9647-9B4A-8A1286BCEBA4}" type="sibTrans" cxnId="{DABB26C7-922F-1F4C-A248-DF0090560746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591501B4-2940-6C4E-9D1E-21244EEF576C}">
      <dgm:prSet/>
      <dgm:spPr/>
      <dgm:t>
        <a:bodyPr/>
        <a:lstStyle/>
        <a:p>
          <a:pPr rtl="0"/>
          <a:r>
            <a:rPr lang="en-US" b="1" dirty="0">
              <a:latin typeface="Arial" panose="020B0604020202020204" pitchFamily="34" charset="0"/>
              <a:cs typeface="Arial" panose="020B0604020202020204" pitchFamily="34" charset="0"/>
            </a:rPr>
            <a:t>Rainbow table attacks</a:t>
          </a:r>
        </a:p>
      </dgm:t>
    </dgm:pt>
    <dgm:pt modelId="{4CE23651-5495-CF4D-AF49-815271E7438E}" type="parTrans" cxnId="{DA5E68E9-7247-3A49-BA93-A814347B4EA8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F901134E-0DA6-DB40-A31C-4FE32CC1F029}" type="sibTrans" cxnId="{DA5E68E9-7247-3A49-BA93-A814347B4EA8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45CA037C-3F1B-D641-95FF-04D49842CB14}">
      <dgm:prSet/>
      <dgm:spPr/>
      <dgm:t>
        <a:bodyPr/>
        <a:lstStyle/>
        <a:p>
          <a:pPr rtl="0"/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Pre-compute tables of hash values for all salts</a:t>
          </a:r>
        </a:p>
      </dgm:t>
    </dgm:pt>
    <dgm:pt modelId="{F83FF084-B9EC-4C4C-8E70-5A01B9E787CC}" type="parTrans" cxnId="{AE1CB58F-D1C0-3347-9399-1C9749517482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352755A1-0C6D-6346-A15D-7AF3DD3F56F6}" type="sibTrans" cxnId="{AE1CB58F-D1C0-3347-9399-1C9749517482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ED84DDDE-AF93-3B43-A14C-8427D5FA587C}">
      <dgm:prSet/>
      <dgm:spPr/>
      <dgm:t>
        <a:bodyPr/>
        <a:lstStyle/>
        <a:p>
          <a:pPr rtl="0"/>
          <a:r>
            <a:rPr lang="en-US">
              <a:latin typeface="Arial" panose="020B0604020202020204" pitchFamily="34" charset="0"/>
              <a:cs typeface="Arial" panose="020B0604020202020204" pitchFamily="34" charset="0"/>
            </a:rPr>
            <a:t>A mammoth table of hash values </a:t>
          </a:r>
        </a:p>
      </dgm:t>
    </dgm:pt>
    <dgm:pt modelId="{4F2F3588-2BD3-6F4A-8CED-855C84300048}" type="parTrans" cxnId="{156369F0-454A-7C43-BB16-8946F686AB7C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1B11BFDB-B10E-9742-985D-F362842D6484}" type="sibTrans" cxnId="{156369F0-454A-7C43-BB16-8946F686AB7C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2580AB64-0450-174A-9695-C1608E1A0188}">
      <dgm:prSet/>
      <dgm:spPr/>
      <dgm:t>
        <a:bodyPr/>
        <a:lstStyle/>
        <a:p>
          <a:pPr rtl="0"/>
          <a:r>
            <a:rPr lang="en-US">
              <a:latin typeface="Arial" panose="020B0604020202020204" pitchFamily="34" charset="0"/>
              <a:cs typeface="Arial" panose="020B0604020202020204" pitchFamily="34" charset="0"/>
            </a:rPr>
            <a:t>Can be countered by using a sufficiently large salt value and a sufficiently large hash length</a:t>
          </a:r>
        </a:p>
      </dgm:t>
    </dgm:pt>
    <dgm:pt modelId="{B71E9235-8262-1341-BBCA-B6E48619912A}" type="parTrans" cxnId="{C8FA68B9-C630-E344-AC99-B3688484FB06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55D0168F-1895-C542-BEEC-15468CAC92A4}" type="sibTrans" cxnId="{C8FA68B9-C630-E344-AC99-B3688484FB06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FD4900DA-4EAC-6F41-B14D-3991671DDE33}">
      <dgm:prSet/>
      <dgm:spPr/>
      <dgm:t>
        <a:bodyPr/>
        <a:lstStyle/>
        <a:p>
          <a:pPr rtl="0"/>
          <a:r>
            <a:rPr lang="en-US" b="1" dirty="0">
              <a:latin typeface="Arial" panose="020B0604020202020204" pitchFamily="34" charset="0"/>
              <a:cs typeface="Arial" panose="020B0604020202020204" pitchFamily="34" charset="0"/>
            </a:rPr>
            <a:t>Password crackers </a:t>
          </a:r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exploit the fact that people choose easily guessable passwords</a:t>
          </a:r>
        </a:p>
      </dgm:t>
    </dgm:pt>
    <dgm:pt modelId="{A128D6A0-54BD-0347-94FF-02B2E6110BF6}" type="parTrans" cxnId="{3BEF1249-BABB-6541-8798-242866D37C5A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B7EEB9EC-7074-BE4D-82E1-3868DD5BB25C}" type="sibTrans" cxnId="{3BEF1249-BABB-6541-8798-242866D37C5A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474E4F79-37A6-AE4B-90F2-9B7A67FB40DB}">
      <dgm:prSet/>
      <dgm:spPr/>
      <dgm:t>
        <a:bodyPr/>
        <a:lstStyle/>
        <a:p>
          <a:pPr rtl="0"/>
          <a:r>
            <a:rPr lang="en-US">
              <a:latin typeface="Arial" panose="020B0604020202020204" pitchFamily="34" charset="0"/>
              <a:cs typeface="Arial" panose="020B0604020202020204" pitchFamily="34" charset="0"/>
            </a:rPr>
            <a:t>Shorter password lengths are also easier to crack</a:t>
          </a:r>
        </a:p>
      </dgm:t>
    </dgm:pt>
    <dgm:pt modelId="{47BB7629-47BD-2F44-8F62-794E1508D380}" type="parTrans" cxnId="{1C760BB9-DF3A-D546-85A2-15D7FA5E05AC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83327295-888B-CF49-830C-8E64132BC9A8}" type="sibTrans" cxnId="{1C760BB9-DF3A-D546-85A2-15D7FA5E05AC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3C8E3EA8-8253-EB4C-B661-E8106B9652B5}">
      <dgm:prSet/>
      <dgm:spPr/>
      <dgm:t>
        <a:bodyPr/>
        <a:lstStyle/>
        <a:p>
          <a:pPr rtl="0"/>
          <a:r>
            <a:rPr lang="en-US" b="1" dirty="0">
              <a:latin typeface="Arial" panose="020B0604020202020204" pitchFamily="34" charset="0"/>
              <a:cs typeface="Arial" panose="020B0604020202020204" pitchFamily="34" charset="0"/>
            </a:rPr>
            <a:t>John the Ripper</a:t>
          </a:r>
        </a:p>
      </dgm:t>
    </dgm:pt>
    <dgm:pt modelId="{13DCE8B7-11DB-464E-B63E-E8A2403DD401}" type="parTrans" cxnId="{4622402C-FFBD-D943-BD2C-3E148ECA7F58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3D95F127-1203-F148-9254-656C449186C8}" type="sibTrans" cxnId="{4622402C-FFBD-D943-BD2C-3E148ECA7F58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68F9C917-0065-EC4D-B0EF-9BF52CA52ABD}">
      <dgm:prSet/>
      <dgm:spPr/>
      <dgm:t>
        <a:bodyPr/>
        <a:lstStyle/>
        <a:p>
          <a:pPr rtl="0"/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Open-source password cracker first developed in in 1996</a:t>
          </a:r>
        </a:p>
      </dgm:t>
    </dgm:pt>
    <dgm:pt modelId="{BB832485-C922-A947-B86A-CCBF480C3B73}" type="parTrans" cxnId="{B2D87CC1-8722-104A-BD97-C18D5475D4E7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207CB597-8EC5-844F-A22C-7EA79A3AC4D6}" type="sibTrans" cxnId="{B2D87CC1-8722-104A-BD97-C18D5475D4E7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545C78C1-8F4A-3044-BC0E-952D77129478}">
      <dgm:prSet/>
      <dgm:spPr/>
      <dgm:t>
        <a:bodyPr/>
        <a:lstStyle/>
        <a:p>
          <a:pPr rtl="0"/>
          <a:r>
            <a:rPr lang="en-US">
              <a:latin typeface="Arial" panose="020B0604020202020204" pitchFamily="34" charset="0"/>
              <a:cs typeface="Arial" panose="020B0604020202020204" pitchFamily="34" charset="0"/>
            </a:rPr>
            <a:t>Uses a combination of brute-force and dictionary techniques</a:t>
          </a:r>
        </a:p>
      </dgm:t>
    </dgm:pt>
    <dgm:pt modelId="{0035AB4E-DF83-A544-A155-F9EB8355ADAA}" type="parTrans" cxnId="{B9A54167-E256-CA41-888B-0CF3E4AF52ED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2E4D7121-7956-8A42-998A-03F9F6DA01E8}" type="sibTrans" cxnId="{B9A54167-E256-CA41-888B-0CF3E4AF52ED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55564003-4868-BA42-A749-C6E1A17BB86C}" type="pres">
      <dgm:prSet presAssocID="{478C9008-82C0-C949-96F1-CC6FBB077F21}" presName="matrix" presStyleCnt="0">
        <dgm:presLayoutVars>
          <dgm:chMax val="1"/>
          <dgm:dir/>
          <dgm:resizeHandles val="exact"/>
        </dgm:presLayoutVars>
      </dgm:prSet>
      <dgm:spPr/>
    </dgm:pt>
    <dgm:pt modelId="{D9121F6E-90E6-6945-ACF9-519CE5143683}" type="pres">
      <dgm:prSet presAssocID="{478C9008-82C0-C949-96F1-CC6FBB077F21}" presName="diamond" presStyleLbl="bgShp" presStyleIdx="0" presStyleCnt="1"/>
      <dgm:spPr/>
    </dgm:pt>
    <dgm:pt modelId="{38BA154D-3448-C247-9480-F48D86360482}" type="pres">
      <dgm:prSet presAssocID="{478C9008-82C0-C949-96F1-CC6FBB077F21}" presName="quad1" presStyleLbl="node1" presStyleIdx="0" presStyleCnt="4" custLinFactNeighborX="1268" custLinFactNeighborY="966">
        <dgm:presLayoutVars>
          <dgm:chMax val="0"/>
          <dgm:chPref val="0"/>
          <dgm:bulletEnabled val="1"/>
        </dgm:presLayoutVars>
      </dgm:prSet>
      <dgm:spPr/>
    </dgm:pt>
    <dgm:pt modelId="{E594EFE1-0725-5945-B830-29EC1BECF1D1}" type="pres">
      <dgm:prSet presAssocID="{478C9008-82C0-C949-96F1-CC6FBB077F21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D43425A1-F2CE-2843-B729-57B95437EA87}" type="pres">
      <dgm:prSet presAssocID="{478C9008-82C0-C949-96F1-CC6FBB077F21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17C992AA-187E-DF43-AC6D-09A34233146C}" type="pres">
      <dgm:prSet presAssocID="{478C9008-82C0-C949-96F1-CC6FBB077F21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53E6A306-3AE5-8D4F-B8F6-91979A3EE26F}" type="presOf" srcId="{FD4900DA-4EAC-6F41-B14D-3991671DDE33}" destId="{D43425A1-F2CE-2843-B729-57B95437EA87}" srcOrd="0" destOrd="0" presId="urn:microsoft.com/office/officeart/2005/8/layout/matrix3"/>
    <dgm:cxn modelId="{5A8EDA0A-E1B5-9C42-B379-AF649A893B61}" type="presOf" srcId="{68F9C917-0065-EC4D-B0EF-9BF52CA52ABD}" destId="{17C992AA-187E-DF43-AC6D-09A34233146C}" srcOrd="0" destOrd="1" presId="urn:microsoft.com/office/officeart/2005/8/layout/matrix3"/>
    <dgm:cxn modelId="{D6308D1D-6EE8-C449-8E85-F2B96C3B1030}" type="presOf" srcId="{591501B4-2940-6C4E-9D1E-21244EEF576C}" destId="{E594EFE1-0725-5945-B830-29EC1BECF1D1}" srcOrd="0" destOrd="0" presId="urn:microsoft.com/office/officeart/2005/8/layout/matrix3"/>
    <dgm:cxn modelId="{4622402C-FFBD-D943-BD2C-3E148ECA7F58}" srcId="{478C9008-82C0-C949-96F1-CC6FBB077F21}" destId="{3C8E3EA8-8253-EB4C-B661-E8106B9652B5}" srcOrd="3" destOrd="0" parTransId="{13DCE8B7-11DB-464E-B63E-E8A2403DD401}" sibTransId="{3D95F127-1203-F148-9254-656C449186C8}"/>
    <dgm:cxn modelId="{51681833-92FC-EA41-A606-615788466393}" type="presOf" srcId="{D027BA27-679C-9944-8687-060F5F67C43B}" destId="{38BA154D-3448-C247-9480-F48D86360482}" srcOrd="0" destOrd="1" presId="urn:microsoft.com/office/officeart/2005/8/layout/matrix3"/>
    <dgm:cxn modelId="{5D064A3A-BFB3-0141-A913-D0A96E31D4B9}" type="presOf" srcId="{2580AB64-0450-174A-9695-C1608E1A0188}" destId="{E594EFE1-0725-5945-B830-29EC1BECF1D1}" srcOrd="0" destOrd="3" presId="urn:microsoft.com/office/officeart/2005/8/layout/matrix3"/>
    <dgm:cxn modelId="{A5AB7E63-7EA8-CC4A-9F52-B76D3773FB71}" srcId="{478C9008-82C0-C949-96F1-CC6FBB077F21}" destId="{BBCCE486-D003-9F47-A879-B1503AE3A9C0}" srcOrd="0" destOrd="0" parTransId="{DD7F5FB6-E726-CB48-90CA-680322705085}" sibTransId="{E6F73963-0ED4-C048-A44F-A61692AE148F}"/>
    <dgm:cxn modelId="{AA73E346-1502-FC4C-A93D-A33EC08937B0}" type="presOf" srcId="{BBCCE486-D003-9F47-A879-B1503AE3A9C0}" destId="{38BA154D-3448-C247-9480-F48D86360482}" srcOrd="0" destOrd="0" presId="urn:microsoft.com/office/officeart/2005/8/layout/matrix3"/>
    <dgm:cxn modelId="{B9A54167-E256-CA41-888B-0CF3E4AF52ED}" srcId="{3C8E3EA8-8253-EB4C-B661-E8106B9652B5}" destId="{545C78C1-8F4A-3044-BC0E-952D77129478}" srcOrd="1" destOrd="0" parTransId="{0035AB4E-DF83-A544-A155-F9EB8355ADAA}" sibTransId="{2E4D7121-7956-8A42-998A-03F9F6DA01E8}"/>
    <dgm:cxn modelId="{3BEF1249-BABB-6541-8798-242866D37C5A}" srcId="{478C9008-82C0-C949-96F1-CC6FBB077F21}" destId="{FD4900DA-4EAC-6F41-B14D-3991671DDE33}" srcOrd="2" destOrd="0" parTransId="{A128D6A0-54BD-0347-94FF-02B2E6110BF6}" sibTransId="{B7EEB9EC-7074-BE4D-82E1-3868DD5BB25C}"/>
    <dgm:cxn modelId="{4B711B6E-D57C-9344-A83B-AE9EA9F09D3B}" type="presOf" srcId="{545C78C1-8F4A-3044-BC0E-952D77129478}" destId="{17C992AA-187E-DF43-AC6D-09A34233146C}" srcOrd="0" destOrd="2" presId="urn:microsoft.com/office/officeart/2005/8/layout/matrix3"/>
    <dgm:cxn modelId="{AE1CB58F-D1C0-3347-9399-1C9749517482}" srcId="{591501B4-2940-6C4E-9D1E-21244EEF576C}" destId="{45CA037C-3F1B-D641-95FF-04D49842CB14}" srcOrd="0" destOrd="0" parTransId="{F83FF084-B9EC-4C4C-8E70-5A01B9E787CC}" sibTransId="{352755A1-0C6D-6346-A15D-7AF3DD3F56F6}"/>
    <dgm:cxn modelId="{17914AA0-A43A-2A4B-A288-A39839BB8080}" type="presOf" srcId="{ED84DDDE-AF93-3B43-A14C-8427D5FA587C}" destId="{E594EFE1-0725-5945-B830-29EC1BECF1D1}" srcOrd="0" destOrd="2" presId="urn:microsoft.com/office/officeart/2005/8/layout/matrix3"/>
    <dgm:cxn modelId="{DF0F3DB6-0A45-8B43-8C4C-5F7DE75F54F3}" type="presOf" srcId="{9B8BC059-1ADB-DF4E-BE69-2BC8CF5410F2}" destId="{38BA154D-3448-C247-9480-F48D86360482}" srcOrd="0" destOrd="2" presId="urn:microsoft.com/office/officeart/2005/8/layout/matrix3"/>
    <dgm:cxn modelId="{1C760BB9-DF3A-D546-85A2-15D7FA5E05AC}" srcId="{FD4900DA-4EAC-6F41-B14D-3991671DDE33}" destId="{474E4F79-37A6-AE4B-90F2-9B7A67FB40DB}" srcOrd="0" destOrd="0" parTransId="{47BB7629-47BD-2F44-8F62-794E1508D380}" sibTransId="{83327295-888B-CF49-830C-8E64132BC9A8}"/>
    <dgm:cxn modelId="{C8FA68B9-C630-E344-AC99-B3688484FB06}" srcId="{591501B4-2940-6C4E-9D1E-21244EEF576C}" destId="{2580AB64-0450-174A-9695-C1608E1A0188}" srcOrd="2" destOrd="0" parTransId="{B71E9235-8262-1341-BBCA-B6E48619912A}" sibTransId="{55D0168F-1895-C542-BEEC-15468CAC92A4}"/>
    <dgm:cxn modelId="{919504C0-DF88-DC40-8D4D-5D4121596C61}" type="presOf" srcId="{3C8E3EA8-8253-EB4C-B661-E8106B9652B5}" destId="{17C992AA-187E-DF43-AC6D-09A34233146C}" srcOrd="0" destOrd="0" presId="urn:microsoft.com/office/officeart/2005/8/layout/matrix3"/>
    <dgm:cxn modelId="{B2D87CC1-8722-104A-BD97-C18D5475D4E7}" srcId="{3C8E3EA8-8253-EB4C-B661-E8106B9652B5}" destId="{68F9C917-0065-EC4D-B0EF-9BF52CA52ABD}" srcOrd="0" destOrd="0" parTransId="{BB832485-C922-A947-B86A-CCBF480C3B73}" sibTransId="{207CB597-8EC5-844F-A22C-7EA79A3AC4D6}"/>
    <dgm:cxn modelId="{DABB26C7-922F-1F4C-A248-DF0090560746}" srcId="{BBCCE486-D003-9F47-A879-B1503AE3A9C0}" destId="{9B8BC059-1ADB-DF4E-BE69-2BC8CF5410F2}" srcOrd="1" destOrd="0" parTransId="{75BCD549-6E10-4743-A9BF-766CC66C6DE4}" sibTransId="{0A723921-ADC2-9647-9B4A-8A1286BCEBA4}"/>
    <dgm:cxn modelId="{8A50A2D9-42E6-B04E-921B-F68087335934}" type="presOf" srcId="{478C9008-82C0-C949-96F1-CC6FBB077F21}" destId="{55564003-4868-BA42-A749-C6E1A17BB86C}" srcOrd="0" destOrd="0" presId="urn:microsoft.com/office/officeart/2005/8/layout/matrix3"/>
    <dgm:cxn modelId="{60CC5EE3-942A-914D-BFB4-6F74B6A44EE9}" srcId="{BBCCE486-D003-9F47-A879-B1503AE3A9C0}" destId="{D027BA27-679C-9944-8687-060F5F67C43B}" srcOrd="0" destOrd="0" parTransId="{2531265C-944D-3542-AA28-B8C981EC9B5A}" sibTransId="{D6B84638-ED5D-454A-84A2-2CC845A73CA3}"/>
    <dgm:cxn modelId="{DA5E68E9-7247-3A49-BA93-A814347B4EA8}" srcId="{478C9008-82C0-C949-96F1-CC6FBB077F21}" destId="{591501B4-2940-6C4E-9D1E-21244EEF576C}" srcOrd="1" destOrd="0" parTransId="{4CE23651-5495-CF4D-AF49-815271E7438E}" sibTransId="{F901134E-0DA6-DB40-A31C-4FE32CC1F029}"/>
    <dgm:cxn modelId="{592A5AEA-78BB-5440-8356-CB190EF96EDD}" type="presOf" srcId="{474E4F79-37A6-AE4B-90F2-9B7A67FB40DB}" destId="{D43425A1-F2CE-2843-B729-57B95437EA87}" srcOrd="0" destOrd="1" presId="urn:microsoft.com/office/officeart/2005/8/layout/matrix3"/>
    <dgm:cxn modelId="{156369F0-454A-7C43-BB16-8946F686AB7C}" srcId="{591501B4-2940-6C4E-9D1E-21244EEF576C}" destId="{ED84DDDE-AF93-3B43-A14C-8427D5FA587C}" srcOrd="1" destOrd="0" parTransId="{4F2F3588-2BD3-6F4A-8CED-855C84300048}" sibTransId="{1B11BFDB-B10E-9742-985D-F362842D6484}"/>
    <dgm:cxn modelId="{FFCA1EF6-EB1A-EA4C-90B6-6B547F740980}" type="presOf" srcId="{45CA037C-3F1B-D641-95FF-04D49842CB14}" destId="{E594EFE1-0725-5945-B830-29EC1BECF1D1}" srcOrd="0" destOrd="1" presId="urn:microsoft.com/office/officeart/2005/8/layout/matrix3"/>
    <dgm:cxn modelId="{6855EB68-B4C1-AE42-9FCC-A10FDE27645A}" type="presParOf" srcId="{55564003-4868-BA42-A749-C6E1A17BB86C}" destId="{D9121F6E-90E6-6945-ACF9-519CE5143683}" srcOrd="0" destOrd="0" presId="urn:microsoft.com/office/officeart/2005/8/layout/matrix3"/>
    <dgm:cxn modelId="{ABBB8DC5-ECEE-F644-8AFA-9D8CAC6961FC}" type="presParOf" srcId="{55564003-4868-BA42-A749-C6E1A17BB86C}" destId="{38BA154D-3448-C247-9480-F48D86360482}" srcOrd="1" destOrd="0" presId="urn:microsoft.com/office/officeart/2005/8/layout/matrix3"/>
    <dgm:cxn modelId="{207EA70F-6FB8-EE42-A691-8E828B7481A7}" type="presParOf" srcId="{55564003-4868-BA42-A749-C6E1A17BB86C}" destId="{E594EFE1-0725-5945-B830-29EC1BECF1D1}" srcOrd="2" destOrd="0" presId="urn:microsoft.com/office/officeart/2005/8/layout/matrix3"/>
    <dgm:cxn modelId="{DBC5DAD6-F227-CA4E-A9E4-B445D29CBACD}" type="presParOf" srcId="{55564003-4868-BA42-A749-C6E1A17BB86C}" destId="{D43425A1-F2CE-2843-B729-57B95437EA87}" srcOrd="3" destOrd="0" presId="urn:microsoft.com/office/officeart/2005/8/layout/matrix3"/>
    <dgm:cxn modelId="{9FDF8409-B41C-774A-A9EA-E98E5ED43492}" type="presParOf" srcId="{55564003-4868-BA42-A749-C6E1A17BB86C}" destId="{17C992AA-187E-DF43-AC6D-09A34233146C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908235E6-AE49-2943-939E-2142B5850E01}" type="doc">
      <dgm:prSet loTypeId="urn:microsoft.com/office/officeart/2005/8/layout/radial3" loCatId="relationship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934E031-B8F8-674F-9746-8CF9C6F4B217}">
      <dgm:prSet phldrT="[Text]" custT="1"/>
      <dgm:spPr>
        <a:solidFill>
          <a:schemeClr val="accent6">
            <a:lumMod val="40000"/>
            <a:lumOff val="60000"/>
          </a:schemeClr>
        </a:solidFill>
      </dgm:spPr>
      <dgm:t>
        <a:bodyPr/>
        <a:lstStyle/>
        <a:p>
          <a:r>
            <a:rPr lang="en-GB" sz="1600" b="1" cap="all" spc="0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solidFill>
                <a:srgbClr val="FF0000"/>
              </a:solidFill>
              <a:effectLst>
                <a:reflection blurRad="12700" stA="28000" endPos="45000" dist="1000" dir="5400000" sy="-100000" algn="bl" rotWithShape="0"/>
              </a:effectLst>
              <a:latin typeface="Arial" panose="020B0604020202020204" pitchFamily="34" charset="0"/>
              <a:ea typeface="ＭＳ Ｐゴシック" pitchFamily="-110" charset="-128"/>
              <a:cs typeface="Arial" panose="020B0604020202020204" pitchFamily="34" charset="0"/>
            </a:rPr>
            <a:t>Authentication</a:t>
          </a:r>
          <a:r>
            <a:rPr lang="en-US" sz="1600" b="1" cap="all" spc="0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solidFill>
                <a:srgbClr val="FF0000"/>
              </a:solidFill>
              <a:effectLst>
                <a:reflection blurRad="12700" stA="28000" endPos="45000" dist="1000" dir="5400000" sy="-100000" algn="bl" rotWithShape="0"/>
              </a:effectLst>
              <a:latin typeface="Arial" panose="020B0604020202020204" pitchFamily="34" charset="0"/>
              <a:ea typeface="ＭＳ Ｐゴシック" pitchFamily="-110" charset="-128"/>
              <a:cs typeface="Arial" panose="020B0604020202020204" pitchFamily="34" charset="0"/>
            </a:rPr>
            <a:t>         Security Issues</a:t>
          </a:r>
          <a:endParaRPr lang="en-US" sz="1600" b="1" cap="all" spc="0" dirty="0">
            <a:ln w="9000" cmpd="sng">
              <a:solidFill>
                <a:schemeClr val="accent4">
                  <a:shade val="50000"/>
                  <a:satMod val="120000"/>
                </a:schemeClr>
              </a:solidFill>
              <a:prstDash val="solid"/>
            </a:ln>
            <a:solidFill>
              <a:srgbClr val="FF0000"/>
            </a:solidFill>
            <a:effectLst>
              <a:reflection blurRad="12700" stA="28000" endPos="45000" dist="1000" dir="5400000" sy="-100000" algn="bl" rotWithShape="0"/>
            </a:effectLst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13373D51-121E-6A48-A8BD-2CCC1D2EDC39}" type="parTrans" cxnId="{94C6D0C1-9ABE-3941-83B6-9E6B56B805C6}">
      <dgm:prSet/>
      <dgm:spPr/>
      <dgm:t>
        <a:bodyPr/>
        <a:lstStyle/>
        <a:p>
          <a:endParaRPr lang="en-US" sz="12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34120A44-EE18-FB4E-9A8D-85B0E99E7AD4}" type="sibTrans" cxnId="{94C6D0C1-9ABE-3941-83B6-9E6B56B805C6}">
      <dgm:prSet/>
      <dgm:spPr/>
      <dgm:t>
        <a:bodyPr/>
        <a:lstStyle/>
        <a:p>
          <a:endParaRPr lang="en-US" sz="12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E60C5DC3-4274-5449-ABA8-AB6398A1AA4D}">
      <dgm:prSet phldrT="[Text]" custT="1"/>
      <dgm:spPr>
        <a:solidFill>
          <a:schemeClr val="accent5">
            <a:lumMod val="75000"/>
          </a:schemeClr>
        </a:solidFill>
      </dgm:spPr>
      <dgm:t>
        <a:bodyPr/>
        <a:lstStyle/>
        <a:p>
          <a:pPr rtl="0"/>
          <a:r>
            <a:rPr lang="en-US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Eavesdroppin</a:t>
          </a:r>
          <a:r>
            <a:rPr lang="en-US" sz="1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g</a:t>
          </a:r>
        </a:p>
        <a:p>
          <a:pPr rtl="0"/>
          <a:r>
            <a:rPr lang="en-US" sz="1200" b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Adversary attempts to learn the password by some sort of attack that involves the physical proximity of user and adversary</a:t>
          </a:r>
        </a:p>
      </dgm:t>
    </dgm:pt>
    <dgm:pt modelId="{E2B7393E-B61C-C54D-B6E9-1CAC56C6DB51}" type="parTrans" cxnId="{D1715A33-B1D9-AD4D-B243-8954F3EE3017}">
      <dgm:prSet/>
      <dgm:spPr/>
      <dgm:t>
        <a:bodyPr/>
        <a:lstStyle/>
        <a:p>
          <a:endParaRPr lang="en-US" sz="12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4D15A6C1-5DC6-9148-B6C6-657F4B8EFDB1}" type="sibTrans" cxnId="{D1715A33-B1D9-AD4D-B243-8954F3EE3017}">
      <dgm:prSet/>
      <dgm:spPr/>
      <dgm:t>
        <a:bodyPr/>
        <a:lstStyle/>
        <a:p>
          <a:endParaRPr lang="en-US" sz="12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439688C5-511D-114A-B82F-9DDCBDC6DE2A}">
      <dgm:prSet phldrT="[Text]" custT="1"/>
      <dgm:spPr>
        <a:solidFill>
          <a:schemeClr val="accent1">
            <a:lumMod val="75000"/>
          </a:schemeClr>
        </a:solidFill>
      </dgm:spPr>
      <dgm:t>
        <a:bodyPr/>
        <a:lstStyle/>
        <a:p>
          <a:pPr rtl="0"/>
          <a:r>
            <a:rPr lang="en-US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Host Attacks</a:t>
          </a:r>
        </a:p>
        <a:p>
          <a:pPr rtl="0"/>
          <a:r>
            <a:rPr lang="en-US" sz="1200" b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Directed at the user file at the host where passwords, token passcodes, or biometric templates are stored</a:t>
          </a:r>
        </a:p>
      </dgm:t>
    </dgm:pt>
    <dgm:pt modelId="{FE180398-9D4F-A74F-983A-5416187D8D7B}" type="parTrans" cxnId="{6A5DE053-9FE2-1741-AAFD-F5DC4C634D77}">
      <dgm:prSet/>
      <dgm:spPr/>
      <dgm:t>
        <a:bodyPr/>
        <a:lstStyle/>
        <a:p>
          <a:endParaRPr lang="en-US" sz="12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0271F2EF-2B73-D14B-A129-E11D7B293D2B}" type="sibTrans" cxnId="{6A5DE053-9FE2-1741-AAFD-F5DC4C634D77}">
      <dgm:prSet/>
      <dgm:spPr/>
      <dgm:t>
        <a:bodyPr/>
        <a:lstStyle/>
        <a:p>
          <a:endParaRPr lang="en-US" sz="12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ACFABCED-47F4-2E43-8160-C641B2CDA211}">
      <dgm:prSet phldrT="[Text]" custT="1"/>
      <dgm:spPr>
        <a:solidFill>
          <a:schemeClr val="accent3">
            <a:lumMod val="75000"/>
          </a:schemeClr>
        </a:solidFill>
      </dgm:spPr>
      <dgm:t>
        <a:bodyPr/>
        <a:lstStyle/>
        <a:p>
          <a:r>
            <a:rPr lang="en-US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Replay</a:t>
          </a:r>
        </a:p>
        <a:p>
          <a:pPr rtl="0"/>
          <a:r>
            <a:rPr lang="en-US" sz="1200" b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Adversary repeats a previously captured user response</a:t>
          </a:r>
        </a:p>
      </dgm:t>
    </dgm:pt>
    <dgm:pt modelId="{EFE51C9D-AAD2-3D4F-8C72-E6824796FFB9}" type="parTrans" cxnId="{AAABA085-1BA4-F543-AFC6-C0DA0F114184}">
      <dgm:prSet/>
      <dgm:spPr/>
      <dgm:t>
        <a:bodyPr/>
        <a:lstStyle/>
        <a:p>
          <a:endParaRPr lang="en-US" sz="12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776D60C1-585F-3044-A15C-5183B37C5555}" type="sibTrans" cxnId="{AAABA085-1BA4-F543-AFC6-C0DA0F114184}">
      <dgm:prSet/>
      <dgm:spPr/>
      <dgm:t>
        <a:bodyPr/>
        <a:lstStyle/>
        <a:p>
          <a:endParaRPr lang="en-US" sz="12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500025F6-D3C8-7B40-B7DA-D92443978067}">
      <dgm:prSet phldrT="[Text]" custT="1"/>
      <dgm:spPr>
        <a:solidFill>
          <a:schemeClr val="accent5">
            <a:lumMod val="75000"/>
          </a:schemeClr>
        </a:solidFill>
      </dgm:spPr>
      <dgm:t>
        <a:bodyPr/>
        <a:lstStyle/>
        <a:p>
          <a:pPr rtl="0"/>
          <a:r>
            <a:rPr lang="en-US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Client Attacks</a:t>
          </a:r>
        </a:p>
        <a:p>
          <a:pPr rtl="0"/>
          <a:r>
            <a:rPr lang="en-US" sz="1200" b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Adversary attempts to achieve user authentication without access to the remote host or the intervening communications path</a:t>
          </a:r>
        </a:p>
      </dgm:t>
    </dgm:pt>
    <dgm:pt modelId="{4ABB047E-A77E-0543-8B8B-2F747FE67EDD}" type="parTrans" cxnId="{A8FC3921-38B0-EE47-9F28-81257BB3E2C3}">
      <dgm:prSet/>
      <dgm:spPr/>
      <dgm:t>
        <a:bodyPr/>
        <a:lstStyle/>
        <a:p>
          <a:endParaRPr lang="en-US" sz="12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6AD53F1F-4DA6-6B4C-883D-E27052EC9227}" type="sibTrans" cxnId="{A8FC3921-38B0-EE47-9F28-81257BB3E2C3}">
      <dgm:prSet/>
      <dgm:spPr/>
      <dgm:t>
        <a:bodyPr/>
        <a:lstStyle/>
        <a:p>
          <a:endParaRPr lang="en-US" sz="12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75C3278-381F-E346-B329-287FBC7EF762}">
      <dgm:prSet phldrT="[Text]" custT="1"/>
      <dgm:spPr>
        <a:solidFill>
          <a:schemeClr val="accent1">
            <a:lumMod val="75000"/>
          </a:schemeClr>
        </a:solidFill>
      </dgm:spPr>
      <dgm:t>
        <a:bodyPr/>
        <a:lstStyle/>
        <a:p>
          <a:pPr rtl="0"/>
          <a:r>
            <a:rPr lang="en-US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Trojan Horse                                  </a:t>
          </a:r>
          <a:r>
            <a:rPr lang="en-US" sz="1200" b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An application or physical device masquerades as an authentic application or device for the purpose of capturing a user password, passcode, or biometric</a:t>
          </a:r>
        </a:p>
      </dgm:t>
    </dgm:pt>
    <dgm:pt modelId="{ECB7D321-4405-F940-83E7-AEDD8E163486}" type="parTrans" cxnId="{E27B67B7-529F-7E4D-A668-70A5BACFF9BE}">
      <dgm:prSet/>
      <dgm:spPr/>
      <dgm:t>
        <a:bodyPr/>
        <a:lstStyle/>
        <a:p>
          <a:endParaRPr lang="en-US" sz="12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41F36E61-0E91-5647-89E6-F85137370096}" type="sibTrans" cxnId="{E27B67B7-529F-7E4D-A668-70A5BACFF9BE}">
      <dgm:prSet/>
      <dgm:spPr/>
      <dgm:t>
        <a:bodyPr/>
        <a:lstStyle/>
        <a:p>
          <a:endParaRPr lang="en-US" sz="12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9C5B263E-C272-F243-9E27-15E6D732682B}">
      <dgm:prSet phldrT="[Text]" custT="1"/>
      <dgm:spPr>
        <a:solidFill>
          <a:schemeClr val="accent3">
            <a:lumMod val="75000"/>
          </a:schemeClr>
        </a:solidFill>
      </dgm:spPr>
      <dgm:t>
        <a:bodyPr/>
        <a:lstStyle/>
        <a:p>
          <a:pPr rtl="0"/>
          <a:r>
            <a:rPr lang="en-US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Denial-of-Service</a:t>
          </a:r>
          <a:r>
            <a:rPr lang="en-US" sz="1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                  </a:t>
          </a:r>
        </a:p>
        <a:p>
          <a:pPr rtl="0"/>
          <a:r>
            <a:rPr lang="en-US" sz="1200" b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Attempts to disable a user authentication service by flooding the service with numerous authentication attempts</a:t>
          </a:r>
        </a:p>
      </dgm:t>
    </dgm:pt>
    <dgm:pt modelId="{023DAE27-A30D-C040-A960-A743D387B1EC}" type="parTrans" cxnId="{CC4F5CA0-E8C7-A641-B957-E680C4F943D7}">
      <dgm:prSet/>
      <dgm:spPr/>
      <dgm:t>
        <a:bodyPr/>
        <a:lstStyle/>
        <a:p>
          <a:endParaRPr lang="en-US" sz="12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B39C57FD-A254-EB45-895D-2CE1EC4D1C89}" type="sibTrans" cxnId="{CC4F5CA0-E8C7-A641-B957-E680C4F943D7}">
      <dgm:prSet/>
      <dgm:spPr/>
      <dgm:t>
        <a:bodyPr/>
        <a:lstStyle/>
        <a:p>
          <a:endParaRPr lang="en-US" sz="12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82107661-9B5E-A944-A316-84DED04798AA}" type="pres">
      <dgm:prSet presAssocID="{908235E6-AE49-2943-939E-2142B5850E01}" presName="composite" presStyleCnt="0">
        <dgm:presLayoutVars>
          <dgm:chMax val="1"/>
          <dgm:dir/>
          <dgm:resizeHandles val="exact"/>
        </dgm:presLayoutVars>
      </dgm:prSet>
      <dgm:spPr/>
    </dgm:pt>
    <dgm:pt modelId="{9E231904-62C7-9445-873B-C11A9DA981D8}" type="pres">
      <dgm:prSet presAssocID="{908235E6-AE49-2943-939E-2142B5850E01}" presName="radial" presStyleCnt="0">
        <dgm:presLayoutVars>
          <dgm:animLvl val="ctr"/>
        </dgm:presLayoutVars>
      </dgm:prSet>
      <dgm:spPr/>
    </dgm:pt>
    <dgm:pt modelId="{4DA0E7FB-61E5-954C-BCED-5276058B0501}" type="pres">
      <dgm:prSet presAssocID="{4934E031-B8F8-674F-9746-8CF9C6F4B217}" presName="centerShape" presStyleLbl="vennNode1" presStyleIdx="0" presStyleCnt="7"/>
      <dgm:spPr/>
    </dgm:pt>
    <dgm:pt modelId="{B435D657-C144-8741-9BC2-C7249D5BD679}" type="pres">
      <dgm:prSet presAssocID="{E60C5DC3-4274-5449-ABA8-AB6398A1AA4D}" presName="node" presStyleLbl="vennNode1" presStyleIdx="1" presStyleCnt="7" custScaleX="149081" custScaleY="136629" custRadScaleRad="86122" custRadScaleInc="1465">
        <dgm:presLayoutVars>
          <dgm:bulletEnabled val="1"/>
        </dgm:presLayoutVars>
      </dgm:prSet>
      <dgm:spPr/>
    </dgm:pt>
    <dgm:pt modelId="{5008F7C2-3B2F-E648-A07F-1C856BC2504D}" type="pres">
      <dgm:prSet presAssocID="{439688C5-511D-114A-B82F-9DDCBDC6DE2A}" presName="node" presStyleLbl="vennNode1" presStyleIdx="2" presStyleCnt="7" custScaleX="138702" custScaleY="128374" custRadScaleRad="104601" custRadScaleInc="1171">
        <dgm:presLayoutVars>
          <dgm:bulletEnabled val="1"/>
        </dgm:presLayoutVars>
      </dgm:prSet>
      <dgm:spPr/>
    </dgm:pt>
    <dgm:pt modelId="{003E0A61-2997-D14C-9833-807AF7126595}" type="pres">
      <dgm:prSet presAssocID="{ACFABCED-47F4-2E43-8160-C641B2CDA211}" presName="node" presStyleLbl="vennNode1" presStyleIdx="3" presStyleCnt="7" custScaleX="130212" custScaleY="132705" custRadScaleRad="109001" custRadScaleInc="-11510">
        <dgm:presLayoutVars>
          <dgm:bulletEnabled val="1"/>
        </dgm:presLayoutVars>
      </dgm:prSet>
      <dgm:spPr/>
    </dgm:pt>
    <dgm:pt modelId="{A46758A4-57EB-5C4E-8B9E-2702AAF1C17A}" type="pres">
      <dgm:prSet presAssocID="{500025F6-D3C8-7B40-B7DA-D92443978067}" presName="node" presStyleLbl="vennNode1" presStyleIdx="4" presStyleCnt="7" custScaleX="137334" custScaleY="126014" custRadScaleRad="81463" custRadScaleInc="-17014">
        <dgm:presLayoutVars>
          <dgm:bulletEnabled val="1"/>
        </dgm:presLayoutVars>
      </dgm:prSet>
      <dgm:spPr/>
    </dgm:pt>
    <dgm:pt modelId="{73CC81F9-E056-5D48-AB2E-5424D642560D}" type="pres">
      <dgm:prSet presAssocID="{D75C3278-381F-E346-B329-287FBC7EF762}" presName="node" presStyleLbl="vennNode1" presStyleIdx="5" presStyleCnt="7" custScaleX="144444" custScaleY="138258" custRadScaleRad="103705" custRadScaleInc="-6738">
        <dgm:presLayoutVars>
          <dgm:bulletEnabled val="1"/>
        </dgm:presLayoutVars>
      </dgm:prSet>
      <dgm:spPr/>
    </dgm:pt>
    <dgm:pt modelId="{905CC022-C6AF-0E41-B566-BB7DFF9510F7}" type="pres">
      <dgm:prSet presAssocID="{9C5B263E-C272-F243-9E27-15E6D732682B}" presName="node" presStyleLbl="vennNode1" presStyleIdx="6" presStyleCnt="7" custScaleX="145853" custScaleY="139474" custRadScaleRad="107960" custRadScaleInc="-10614">
        <dgm:presLayoutVars>
          <dgm:bulletEnabled val="1"/>
        </dgm:presLayoutVars>
      </dgm:prSet>
      <dgm:spPr/>
    </dgm:pt>
  </dgm:ptLst>
  <dgm:cxnLst>
    <dgm:cxn modelId="{952AFD0C-DC98-134A-8ACA-1DE59F5438B2}" type="presOf" srcId="{908235E6-AE49-2943-939E-2142B5850E01}" destId="{82107661-9B5E-A944-A316-84DED04798AA}" srcOrd="0" destOrd="0" presId="urn:microsoft.com/office/officeart/2005/8/layout/radial3"/>
    <dgm:cxn modelId="{A8FC3921-38B0-EE47-9F28-81257BB3E2C3}" srcId="{4934E031-B8F8-674F-9746-8CF9C6F4B217}" destId="{500025F6-D3C8-7B40-B7DA-D92443978067}" srcOrd="3" destOrd="0" parTransId="{4ABB047E-A77E-0543-8B8B-2F747FE67EDD}" sibTransId="{6AD53F1F-4DA6-6B4C-883D-E27052EC9227}"/>
    <dgm:cxn modelId="{455F3129-9827-F146-A8F8-9764BA801CF4}" type="presOf" srcId="{500025F6-D3C8-7B40-B7DA-D92443978067}" destId="{A46758A4-57EB-5C4E-8B9E-2702AAF1C17A}" srcOrd="0" destOrd="0" presId="urn:microsoft.com/office/officeart/2005/8/layout/radial3"/>
    <dgm:cxn modelId="{D1715A33-B1D9-AD4D-B243-8954F3EE3017}" srcId="{4934E031-B8F8-674F-9746-8CF9C6F4B217}" destId="{E60C5DC3-4274-5449-ABA8-AB6398A1AA4D}" srcOrd="0" destOrd="0" parTransId="{E2B7393E-B61C-C54D-B6E9-1CAC56C6DB51}" sibTransId="{4D15A6C1-5DC6-9148-B6C6-657F4B8EFDB1}"/>
    <dgm:cxn modelId="{D311696B-D516-EC49-8B9B-3769968B50CB}" type="presOf" srcId="{9C5B263E-C272-F243-9E27-15E6D732682B}" destId="{905CC022-C6AF-0E41-B566-BB7DFF9510F7}" srcOrd="0" destOrd="0" presId="urn:microsoft.com/office/officeart/2005/8/layout/radial3"/>
    <dgm:cxn modelId="{6A5DE053-9FE2-1741-AAFD-F5DC4C634D77}" srcId="{4934E031-B8F8-674F-9746-8CF9C6F4B217}" destId="{439688C5-511D-114A-B82F-9DDCBDC6DE2A}" srcOrd="1" destOrd="0" parTransId="{FE180398-9D4F-A74F-983A-5416187D8D7B}" sibTransId="{0271F2EF-2B73-D14B-A129-E11D7B293D2B}"/>
    <dgm:cxn modelId="{B467E175-6CDA-D74A-ADBE-FC4A7AD3750B}" type="presOf" srcId="{4934E031-B8F8-674F-9746-8CF9C6F4B217}" destId="{4DA0E7FB-61E5-954C-BCED-5276058B0501}" srcOrd="0" destOrd="0" presId="urn:microsoft.com/office/officeart/2005/8/layout/radial3"/>
    <dgm:cxn modelId="{EB70BA7D-8180-0348-B9D8-C869CA48C7AD}" type="presOf" srcId="{439688C5-511D-114A-B82F-9DDCBDC6DE2A}" destId="{5008F7C2-3B2F-E648-A07F-1C856BC2504D}" srcOrd="0" destOrd="0" presId="urn:microsoft.com/office/officeart/2005/8/layout/radial3"/>
    <dgm:cxn modelId="{9E0E847E-A505-AB45-9338-419DA1208071}" type="presOf" srcId="{D75C3278-381F-E346-B329-287FBC7EF762}" destId="{73CC81F9-E056-5D48-AB2E-5424D642560D}" srcOrd="0" destOrd="0" presId="urn:microsoft.com/office/officeart/2005/8/layout/radial3"/>
    <dgm:cxn modelId="{AAABA085-1BA4-F543-AFC6-C0DA0F114184}" srcId="{4934E031-B8F8-674F-9746-8CF9C6F4B217}" destId="{ACFABCED-47F4-2E43-8160-C641B2CDA211}" srcOrd="2" destOrd="0" parTransId="{EFE51C9D-AAD2-3D4F-8C72-E6824796FFB9}" sibTransId="{776D60C1-585F-3044-A15C-5183B37C5555}"/>
    <dgm:cxn modelId="{CC4F5CA0-E8C7-A641-B957-E680C4F943D7}" srcId="{4934E031-B8F8-674F-9746-8CF9C6F4B217}" destId="{9C5B263E-C272-F243-9E27-15E6D732682B}" srcOrd="5" destOrd="0" parTransId="{023DAE27-A30D-C040-A960-A743D387B1EC}" sibTransId="{B39C57FD-A254-EB45-895D-2CE1EC4D1C89}"/>
    <dgm:cxn modelId="{E27B67B7-529F-7E4D-A668-70A5BACFF9BE}" srcId="{4934E031-B8F8-674F-9746-8CF9C6F4B217}" destId="{D75C3278-381F-E346-B329-287FBC7EF762}" srcOrd="4" destOrd="0" parTransId="{ECB7D321-4405-F940-83E7-AEDD8E163486}" sibTransId="{41F36E61-0E91-5647-89E6-F85137370096}"/>
    <dgm:cxn modelId="{3EE527BD-5A1A-F84F-BFCA-5484B8AE7F5E}" type="presOf" srcId="{ACFABCED-47F4-2E43-8160-C641B2CDA211}" destId="{003E0A61-2997-D14C-9833-807AF7126595}" srcOrd="0" destOrd="0" presId="urn:microsoft.com/office/officeart/2005/8/layout/radial3"/>
    <dgm:cxn modelId="{94C6D0C1-9ABE-3941-83B6-9E6B56B805C6}" srcId="{908235E6-AE49-2943-939E-2142B5850E01}" destId="{4934E031-B8F8-674F-9746-8CF9C6F4B217}" srcOrd="0" destOrd="0" parTransId="{13373D51-121E-6A48-A8BD-2CCC1D2EDC39}" sibTransId="{34120A44-EE18-FB4E-9A8D-85B0E99E7AD4}"/>
    <dgm:cxn modelId="{C3DE7AE8-EA10-7044-8236-430C0C7C6D73}" type="presOf" srcId="{E60C5DC3-4274-5449-ABA8-AB6398A1AA4D}" destId="{B435D657-C144-8741-9BC2-C7249D5BD679}" srcOrd="0" destOrd="0" presId="urn:microsoft.com/office/officeart/2005/8/layout/radial3"/>
    <dgm:cxn modelId="{B296E344-4E9A-C042-92F2-80149D0E323E}" type="presParOf" srcId="{82107661-9B5E-A944-A316-84DED04798AA}" destId="{9E231904-62C7-9445-873B-C11A9DA981D8}" srcOrd="0" destOrd="0" presId="urn:microsoft.com/office/officeart/2005/8/layout/radial3"/>
    <dgm:cxn modelId="{DB5D12BE-1BE2-9F44-83C4-C329C95F4F4F}" type="presParOf" srcId="{9E231904-62C7-9445-873B-C11A9DA981D8}" destId="{4DA0E7FB-61E5-954C-BCED-5276058B0501}" srcOrd="0" destOrd="0" presId="urn:microsoft.com/office/officeart/2005/8/layout/radial3"/>
    <dgm:cxn modelId="{B8DF30EC-F8D0-0F43-BC4A-D7930A5DEE14}" type="presParOf" srcId="{9E231904-62C7-9445-873B-C11A9DA981D8}" destId="{B435D657-C144-8741-9BC2-C7249D5BD679}" srcOrd="1" destOrd="0" presId="urn:microsoft.com/office/officeart/2005/8/layout/radial3"/>
    <dgm:cxn modelId="{BC067C77-60D5-124F-BF66-91F3C5D8BC85}" type="presParOf" srcId="{9E231904-62C7-9445-873B-C11A9DA981D8}" destId="{5008F7C2-3B2F-E648-A07F-1C856BC2504D}" srcOrd="2" destOrd="0" presId="urn:microsoft.com/office/officeart/2005/8/layout/radial3"/>
    <dgm:cxn modelId="{148E19A3-9FF3-2C47-B40E-8743B6FAB304}" type="presParOf" srcId="{9E231904-62C7-9445-873B-C11A9DA981D8}" destId="{003E0A61-2997-D14C-9833-807AF7126595}" srcOrd="3" destOrd="0" presId="urn:microsoft.com/office/officeart/2005/8/layout/radial3"/>
    <dgm:cxn modelId="{24E6BAEF-314E-E842-B8E4-9B173803C666}" type="presParOf" srcId="{9E231904-62C7-9445-873B-C11A9DA981D8}" destId="{A46758A4-57EB-5C4E-8B9E-2702AAF1C17A}" srcOrd="4" destOrd="0" presId="urn:microsoft.com/office/officeart/2005/8/layout/radial3"/>
    <dgm:cxn modelId="{8F5F2E99-4EAC-B640-B292-B3006F92B8BB}" type="presParOf" srcId="{9E231904-62C7-9445-873B-C11A9DA981D8}" destId="{73CC81F9-E056-5D48-AB2E-5424D642560D}" srcOrd="5" destOrd="0" presId="urn:microsoft.com/office/officeart/2005/8/layout/radial3"/>
    <dgm:cxn modelId="{C1909C97-6261-AF4D-99ED-3A71514A848B}" type="presParOf" srcId="{9E231904-62C7-9445-873B-C11A9DA981D8}" destId="{905CC022-C6AF-0E41-B566-BB7DFF9510F7}" srcOrd="6" destOrd="0" presId="urn:microsoft.com/office/officeart/2005/8/layout/radial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C1E02B52-386E-404E-BE82-D495676AFFC8}" type="doc">
      <dgm:prSet loTypeId="urn:microsoft.com/office/officeart/2005/8/layout/hierarchy3" loCatId="hierarchy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06B5FDE-1B8C-8649-9529-DD99DF67A8E4}">
      <dgm:prSet/>
      <dgm:spPr>
        <a:solidFill>
          <a:schemeClr val="accent5">
            <a:lumMod val="75000"/>
          </a:schemeClr>
        </a:solidFill>
      </dgm:spPr>
      <dgm:t>
        <a:bodyPr/>
        <a:lstStyle/>
        <a:p>
          <a:pPr rtl="0"/>
          <a:r>
            <a:rPr lang="en-US" b="0" dirty="0">
              <a:latin typeface="Arial" panose="020B0604020202020204" pitchFamily="34" charset="0"/>
              <a:cs typeface="Arial" panose="020B0604020202020204" pitchFamily="34" charset="0"/>
            </a:rPr>
            <a:t>Subject</a:t>
          </a:r>
        </a:p>
      </dgm:t>
    </dgm:pt>
    <dgm:pt modelId="{54DFA7A9-43C6-764B-9A42-55F30C2E113C}" type="parTrans" cxnId="{41DB8314-E9C4-D246-BE16-E7C74BFC36F9}">
      <dgm:prSet/>
      <dgm:spPr/>
      <dgm:t>
        <a:bodyPr/>
        <a:lstStyle/>
        <a:p>
          <a:endParaRPr lang="en-US" b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2E413553-9B7D-0E45-A864-0197CA9212A5}" type="sibTrans" cxnId="{41DB8314-E9C4-D246-BE16-E7C74BFC36F9}">
      <dgm:prSet/>
      <dgm:spPr/>
      <dgm:t>
        <a:bodyPr/>
        <a:lstStyle/>
        <a:p>
          <a:endParaRPr lang="en-US" b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11AAFE74-1611-454E-A274-238D429D6D26}">
      <dgm:prSet custT="1"/>
      <dgm:spPr>
        <a:ln>
          <a:solidFill>
            <a:schemeClr val="accent5">
              <a:lumMod val="75000"/>
            </a:schemeClr>
          </a:solidFill>
        </a:ln>
      </dgm:spPr>
      <dgm:t>
        <a:bodyPr/>
        <a:lstStyle/>
        <a:p>
          <a:pPr rtl="0"/>
          <a:r>
            <a:rPr lang="en-US" sz="1400" b="0" dirty="0">
              <a:latin typeface="Arial" panose="020B0604020202020204" pitchFamily="34" charset="0"/>
              <a:cs typeface="Arial" panose="020B0604020202020204" pitchFamily="34" charset="0"/>
            </a:rPr>
            <a:t>An entity capable of accessing objects</a:t>
          </a:r>
        </a:p>
      </dgm:t>
    </dgm:pt>
    <dgm:pt modelId="{885CD814-982B-294D-A8BB-ECB3FB4987FE}" type="parTrans" cxnId="{3E4B0AC8-FFE9-7D40-83F7-35E76B3BD862}">
      <dgm:prSet/>
      <dgm:spPr>
        <a:ln>
          <a:solidFill>
            <a:schemeClr val="accent5">
              <a:lumMod val="75000"/>
            </a:schemeClr>
          </a:solidFill>
        </a:ln>
      </dgm:spPr>
      <dgm:t>
        <a:bodyPr/>
        <a:lstStyle/>
        <a:p>
          <a:endParaRPr lang="en-US" b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32406191-90F7-9E46-84AA-919C12F2A5F4}" type="sibTrans" cxnId="{3E4B0AC8-FFE9-7D40-83F7-35E76B3BD862}">
      <dgm:prSet/>
      <dgm:spPr/>
      <dgm:t>
        <a:bodyPr/>
        <a:lstStyle/>
        <a:p>
          <a:endParaRPr lang="en-US" b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87354C1B-6753-C742-88E6-2749AB4236A5}">
      <dgm:prSet custT="1"/>
      <dgm:spPr>
        <a:ln>
          <a:solidFill>
            <a:schemeClr val="accent5">
              <a:lumMod val="75000"/>
            </a:schemeClr>
          </a:solidFill>
        </a:ln>
      </dgm:spPr>
      <dgm:t>
        <a:bodyPr/>
        <a:lstStyle/>
        <a:p>
          <a:pPr rtl="0"/>
          <a:r>
            <a:rPr lang="en-US" sz="1400" b="0" dirty="0">
              <a:latin typeface="Arial" panose="020B0604020202020204" pitchFamily="34" charset="0"/>
              <a:cs typeface="Arial" panose="020B0604020202020204" pitchFamily="34" charset="0"/>
            </a:rPr>
            <a:t>Three classes</a:t>
          </a:r>
        </a:p>
      </dgm:t>
    </dgm:pt>
    <dgm:pt modelId="{9B05CFFA-1A00-004B-9027-D05639CE2E4B}" type="parTrans" cxnId="{C9C873C4-8115-2C41-8518-58B5D62A71BE}">
      <dgm:prSet/>
      <dgm:spPr>
        <a:ln>
          <a:solidFill>
            <a:schemeClr val="accent5">
              <a:lumMod val="75000"/>
            </a:schemeClr>
          </a:solidFill>
        </a:ln>
      </dgm:spPr>
      <dgm:t>
        <a:bodyPr/>
        <a:lstStyle/>
        <a:p>
          <a:endParaRPr lang="en-US" b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837B8399-3DD3-6D4F-A218-BD13AEFC7C99}" type="sibTrans" cxnId="{C9C873C4-8115-2C41-8518-58B5D62A71BE}">
      <dgm:prSet/>
      <dgm:spPr/>
      <dgm:t>
        <a:bodyPr/>
        <a:lstStyle/>
        <a:p>
          <a:endParaRPr lang="en-US" b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E7C074B8-C177-2F4F-A60A-C7DB914904FB}">
      <dgm:prSet custT="1"/>
      <dgm:spPr>
        <a:ln>
          <a:solidFill>
            <a:schemeClr val="accent5">
              <a:lumMod val="75000"/>
            </a:schemeClr>
          </a:solidFill>
        </a:ln>
      </dgm:spPr>
      <dgm:t>
        <a:bodyPr/>
        <a:lstStyle/>
        <a:p>
          <a:pPr rtl="0"/>
          <a:r>
            <a:rPr lang="en-US" sz="1400" b="0" dirty="0">
              <a:latin typeface="Arial" panose="020B0604020202020204" pitchFamily="34" charset="0"/>
              <a:cs typeface="Arial" panose="020B0604020202020204" pitchFamily="34" charset="0"/>
            </a:rPr>
            <a:t>Owner</a:t>
          </a:r>
        </a:p>
      </dgm:t>
    </dgm:pt>
    <dgm:pt modelId="{40C6DD54-1788-5942-908A-630ED4C43B10}" type="parTrans" cxnId="{6E436FB4-9578-544F-8581-6A1A2AE012FA}">
      <dgm:prSet/>
      <dgm:spPr/>
      <dgm:t>
        <a:bodyPr/>
        <a:lstStyle/>
        <a:p>
          <a:endParaRPr lang="en-US" b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E55B0399-F0D7-284A-A14C-BFA89374610D}" type="sibTrans" cxnId="{6E436FB4-9578-544F-8581-6A1A2AE012FA}">
      <dgm:prSet/>
      <dgm:spPr/>
      <dgm:t>
        <a:bodyPr/>
        <a:lstStyle/>
        <a:p>
          <a:endParaRPr lang="en-US" b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D2EF354-602C-6E46-B9C1-93D8A00B1813}">
      <dgm:prSet custT="1"/>
      <dgm:spPr>
        <a:ln>
          <a:solidFill>
            <a:schemeClr val="accent5">
              <a:lumMod val="75000"/>
            </a:schemeClr>
          </a:solidFill>
        </a:ln>
      </dgm:spPr>
      <dgm:t>
        <a:bodyPr/>
        <a:lstStyle/>
        <a:p>
          <a:pPr rtl="0"/>
          <a:r>
            <a:rPr lang="en-US" sz="1400" b="0" dirty="0">
              <a:latin typeface="Arial" panose="020B0604020202020204" pitchFamily="34" charset="0"/>
              <a:cs typeface="Arial" panose="020B0604020202020204" pitchFamily="34" charset="0"/>
            </a:rPr>
            <a:t>Group</a:t>
          </a:r>
        </a:p>
      </dgm:t>
    </dgm:pt>
    <dgm:pt modelId="{DBACAF61-96D2-0B46-BC84-7D44B6894273}" type="parTrans" cxnId="{408785A0-8335-5A4F-9694-9A82B2D0B8C3}">
      <dgm:prSet/>
      <dgm:spPr/>
      <dgm:t>
        <a:bodyPr/>
        <a:lstStyle/>
        <a:p>
          <a:endParaRPr lang="en-US" b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32ED3F57-D6B5-894B-8936-E183F5720F36}" type="sibTrans" cxnId="{408785A0-8335-5A4F-9694-9A82B2D0B8C3}">
      <dgm:prSet/>
      <dgm:spPr/>
      <dgm:t>
        <a:bodyPr/>
        <a:lstStyle/>
        <a:p>
          <a:endParaRPr lang="en-US" b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E2D0BC85-DBA5-5545-901B-2FB5F17E1DA6}">
      <dgm:prSet custT="1"/>
      <dgm:spPr>
        <a:ln>
          <a:solidFill>
            <a:schemeClr val="accent5">
              <a:lumMod val="75000"/>
            </a:schemeClr>
          </a:solidFill>
        </a:ln>
      </dgm:spPr>
      <dgm:t>
        <a:bodyPr/>
        <a:lstStyle/>
        <a:p>
          <a:pPr rtl="0"/>
          <a:r>
            <a:rPr lang="en-US" sz="1400" b="0" dirty="0">
              <a:latin typeface="Arial" panose="020B0604020202020204" pitchFamily="34" charset="0"/>
              <a:cs typeface="Arial" panose="020B0604020202020204" pitchFamily="34" charset="0"/>
            </a:rPr>
            <a:t>World </a:t>
          </a:r>
        </a:p>
      </dgm:t>
    </dgm:pt>
    <dgm:pt modelId="{338FFBBD-BAA1-DA47-BCD6-832891D81163}" type="parTrans" cxnId="{80E8EFA1-D763-834F-9F61-5CC82224A9B4}">
      <dgm:prSet/>
      <dgm:spPr/>
      <dgm:t>
        <a:bodyPr/>
        <a:lstStyle/>
        <a:p>
          <a:endParaRPr lang="en-US" b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7E48BBBD-B50C-2040-A0BA-68144536DCFF}" type="sibTrans" cxnId="{80E8EFA1-D763-834F-9F61-5CC82224A9B4}">
      <dgm:prSet/>
      <dgm:spPr/>
      <dgm:t>
        <a:bodyPr/>
        <a:lstStyle/>
        <a:p>
          <a:endParaRPr lang="en-US" b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B4049728-E96E-6842-BE9D-FB3A9AD162B1}">
      <dgm:prSet/>
      <dgm:spPr/>
      <dgm:t>
        <a:bodyPr/>
        <a:lstStyle/>
        <a:p>
          <a:pPr rtl="0"/>
          <a:r>
            <a:rPr lang="en-US" b="0" dirty="0">
              <a:latin typeface="Arial" panose="020B0604020202020204" pitchFamily="34" charset="0"/>
              <a:cs typeface="Arial" panose="020B0604020202020204" pitchFamily="34" charset="0"/>
            </a:rPr>
            <a:t>Object</a:t>
          </a:r>
        </a:p>
      </dgm:t>
    </dgm:pt>
    <dgm:pt modelId="{D2BBAED2-6D04-724F-977D-ABAF7A177AD2}" type="parTrans" cxnId="{616FD14F-546D-394F-BD5C-40FF5EAD9A9E}">
      <dgm:prSet/>
      <dgm:spPr/>
      <dgm:t>
        <a:bodyPr/>
        <a:lstStyle/>
        <a:p>
          <a:endParaRPr lang="en-US" b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8B9292EB-D04C-264C-B69C-74C6F5EDA427}" type="sibTrans" cxnId="{616FD14F-546D-394F-BD5C-40FF5EAD9A9E}">
      <dgm:prSet/>
      <dgm:spPr/>
      <dgm:t>
        <a:bodyPr/>
        <a:lstStyle/>
        <a:p>
          <a:endParaRPr lang="en-US" b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4984516E-24CA-504C-9742-C8C701E01755}">
      <dgm:prSet custT="1"/>
      <dgm:spPr/>
      <dgm:t>
        <a:bodyPr/>
        <a:lstStyle/>
        <a:p>
          <a:pPr rtl="0"/>
          <a:r>
            <a:rPr lang="en-US" sz="1400" b="0" dirty="0">
              <a:latin typeface="Arial" panose="020B0604020202020204" pitchFamily="34" charset="0"/>
              <a:cs typeface="Arial" panose="020B0604020202020204" pitchFamily="34" charset="0"/>
            </a:rPr>
            <a:t>A resource to which access is controlled</a:t>
          </a:r>
        </a:p>
      </dgm:t>
    </dgm:pt>
    <dgm:pt modelId="{C5EB2781-6404-664E-AA68-A873DA37E96A}" type="parTrans" cxnId="{1D5DAD39-028F-094B-8564-1F139442A40F}">
      <dgm:prSet/>
      <dgm:spPr/>
      <dgm:t>
        <a:bodyPr/>
        <a:lstStyle/>
        <a:p>
          <a:endParaRPr lang="en-US" b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2EE0F926-F75D-6C46-B090-C94B6E9D5515}" type="sibTrans" cxnId="{1D5DAD39-028F-094B-8564-1F139442A40F}">
      <dgm:prSet/>
      <dgm:spPr/>
      <dgm:t>
        <a:bodyPr/>
        <a:lstStyle/>
        <a:p>
          <a:endParaRPr lang="en-US" b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9A794CDC-2CEE-3E4F-9B30-053B7CC6291C}">
      <dgm:prSet custT="1"/>
      <dgm:spPr/>
      <dgm:t>
        <a:bodyPr/>
        <a:lstStyle/>
        <a:p>
          <a:pPr rtl="0"/>
          <a:r>
            <a:rPr lang="en-US" sz="1400" b="0" dirty="0">
              <a:latin typeface="Arial" panose="020B0604020202020204" pitchFamily="34" charset="0"/>
              <a:cs typeface="Arial" panose="020B0604020202020204" pitchFamily="34" charset="0"/>
            </a:rPr>
            <a:t>Entity used to contain and/or receive information</a:t>
          </a:r>
        </a:p>
      </dgm:t>
    </dgm:pt>
    <dgm:pt modelId="{8191F20F-A952-CD41-9A80-21149E7F6EB1}" type="parTrans" cxnId="{A8529722-4798-084A-BCD2-6500D547C44B}">
      <dgm:prSet/>
      <dgm:spPr/>
      <dgm:t>
        <a:bodyPr/>
        <a:lstStyle/>
        <a:p>
          <a:endParaRPr lang="en-US" b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F4366696-690E-9E42-97E1-AB950252A82B}" type="sibTrans" cxnId="{A8529722-4798-084A-BCD2-6500D547C44B}">
      <dgm:prSet/>
      <dgm:spPr/>
      <dgm:t>
        <a:bodyPr/>
        <a:lstStyle/>
        <a:p>
          <a:endParaRPr lang="en-US" b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91F4008A-17C0-D54B-99DB-5D6DAED7E29A}">
      <dgm:prSet/>
      <dgm:spPr>
        <a:solidFill>
          <a:schemeClr val="accent3">
            <a:lumMod val="75000"/>
          </a:schemeClr>
        </a:solidFill>
      </dgm:spPr>
      <dgm:t>
        <a:bodyPr/>
        <a:lstStyle/>
        <a:p>
          <a:pPr rtl="0"/>
          <a:r>
            <a:rPr lang="en-US" b="0" dirty="0">
              <a:latin typeface="Arial" panose="020B0604020202020204" pitchFamily="34" charset="0"/>
              <a:cs typeface="Arial" panose="020B0604020202020204" pitchFamily="34" charset="0"/>
            </a:rPr>
            <a:t>Access right</a:t>
          </a:r>
        </a:p>
      </dgm:t>
    </dgm:pt>
    <dgm:pt modelId="{975E9E39-3E46-2B45-B13C-D62A712A56B3}" type="parTrans" cxnId="{AEBBFA34-3839-6A4C-9A78-1AFE2C3B2882}">
      <dgm:prSet/>
      <dgm:spPr/>
      <dgm:t>
        <a:bodyPr/>
        <a:lstStyle/>
        <a:p>
          <a:endParaRPr lang="en-US" b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93AD40CB-21FF-D240-AB05-AB7FFE73CD75}" type="sibTrans" cxnId="{AEBBFA34-3839-6A4C-9A78-1AFE2C3B2882}">
      <dgm:prSet/>
      <dgm:spPr/>
      <dgm:t>
        <a:bodyPr/>
        <a:lstStyle/>
        <a:p>
          <a:endParaRPr lang="en-US" b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7670846F-B6CE-8C47-8A91-B0A82EABAE3F}">
      <dgm:prSet custT="1"/>
      <dgm:spPr>
        <a:ln>
          <a:solidFill>
            <a:schemeClr val="accent3">
              <a:lumMod val="75000"/>
            </a:schemeClr>
          </a:solidFill>
        </a:ln>
      </dgm:spPr>
      <dgm:t>
        <a:bodyPr/>
        <a:lstStyle/>
        <a:p>
          <a:pPr rtl="0"/>
          <a:r>
            <a:rPr lang="en-US" sz="1400" b="0" dirty="0">
              <a:latin typeface="Arial" panose="020B0604020202020204" pitchFamily="34" charset="0"/>
              <a:cs typeface="Arial" panose="020B0604020202020204" pitchFamily="34" charset="0"/>
            </a:rPr>
            <a:t>Describes the way in which a subject may access an object</a:t>
          </a:r>
        </a:p>
      </dgm:t>
    </dgm:pt>
    <dgm:pt modelId="{4F837F1F-AD65-1346-826D-5AB683919AF2}" type="parTrans" cxnId="{6D77BC4F-5BCD-0F4D-8FB5-3EED533AF0BF}">
      <dgm:prSet/>
      <dgm:spPr>
        <a:ln>
          <a:solidFill>
            <a:schemeClr val="accent3">
              <a:lumMod val="75000"/>
            </a:schemeClr>
          </a:solidFill>
        </a:ln>
      </dgm:spPr>
      <dgm:t>
        <a:bodyPr/>
        <a:lstStyle/>
        <a:p>
          <a:endParaRPr lang="en-US" b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00DB2397-AC3B-3B4C-B955-C02107A7727E}" type="sibTrans" cxnId="{6D77BC4F-5BCD-0F4D-8FB5-3EED533AF0BF}">
      <dgm:prSet/>
      <dgm:spPr/>
      <dgm:t>
        <a:bodyPr/>
        <a:lstStyle/>
        <a:p>
          <a:endParaRPr lang="en-US" b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77A0F7DF-7174-674D-9B5F-BCC001F92FCD}">
      <dgm:prSet custT="1"/>
      <dgm:spPr>
        <a:ln>
          <a:solidFill>
            <a:schemeClr val="accent3">
              <a:lumMod val="75000"/>
            </a:schemeClr>
          </a:solidFill>
        </a:ln>
      </dgm:spPr>
      <dgm:t>
        <a:bodyPr/>
        <a:lstStyle/>
        <a:p>
          <a:pPr rtl="0"/>
          <a:r>
            <a:rPr lang="en-US" sz="1400" b="0" dirty="0">
              <a:latin typeface="Arial" panose="020B0604020202020204" pitchFamily="34" charset="0"/>
              <a:cs typeface="Arial" panose="020B0604020202020204" pitchFamily="34" charset="0"/>
            </a:rPr>
            <a:t>Could include:</a:t>
          </a:r>
        </a:p>
      </dgm:t>
    </dgm:pt>
    <dgm:pt modelId="{11E891B9-6768-BE46-9C18-9B27CA6A36E4}" type="parTrans" cxnId="{F8720B76-922D-3949-853E-628AEE6D6465}">
      <dgm:prSet/>
      <dgm:spPr>
        <a:ln>
          <a:solidFill>
            <a:schemeClr val="accent3">
              <a:lumMod val="75000"/>
            </a:schemeClr>
          </a:solidFill>
        </a:ln>
      </dgm:spPr>
      <dgm:t>
        <a:bodyPr/>
        <a:lstStyle/>
        <a:p>
          <a:endParaRPr lang="en-US" b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32A13C38-7A51-BC4E-ABEC-8FC47B326FA6}" type="sibTrans" cxnId="{F8720B76-922D-3949-853E-628AEE6D6465}">
      <dgm:prSet/>
      <dgm:spPr/>
      <dgm:t>
        <a:bodyPr/>
        <a:lstStyle/>
        <a:p>
          <a:endParaRPr lang="en-US" b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E93BE589-167A-6449-B836-DA4690ED93BA}">
      <dgm:prSet custT="1"/>
      <dgm:spPr>
        <a:ln>
          <a:solidFill>
            <a:schemeClr val="accent3">
              <a:lumMod val="75000"/>
            </a:schemeClr>
          </a:solidFill>
        </a:ln>
      </dgm:spPr>
      <dgm:t>
        <a:bodyPr/>
        <a:lstStyle/>
        <a:p>
          <a:pPr rtl="0"/>
          <a:r>
            <a:rPr lang="en-US" sz="1400" b="0" dirty="0">
              <a:latin typeface="Arial" panose="020B0604020202020204" pitchFamily="34" charset="0"/>
              <a:cs typeface="Arial" panose="020B0604020202020204" pitchFamily="34" charset="0"/>
            </a:rPr>
            <a:t>Read</a:t>
          </a:r>
        </a:p>
      </dgm:t>
    </dgm:pt>
    <dgm:pt modelId="{18549B04-3332-BA49-BE66-C4BD385C5FCC}" type="parTrans" cxnId="{D2269C2F-E66F-964A-81C8-A7733C4E061E}">
      <dgm:prSet/>
      <dgm:spPr/>
      <dgm:t>
        <a:bodyPr/>
        <a:lstStyle/>
        <a:p>
          <a:endParaRPr lang="en-US" b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6381FB9-46C9-2C4A-B792-33143D2EAC3A}" type="sibTrans" cxnId="{D2269C2F-E66F-964A-81C8-A7733C4E061E}">
      <dgm:prSet/>
      <dgm:spPr/>
      <dgm:t>
        <a:bodyPr/>
        <a:lstStyle/>
        <a:p>
          <a:endParaRPr lang="en-US" b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31CAAD88-7595-F241-8C51-FB46A31E00C8}">
      <dgm:prSet custT="1"/>
      <dgm:spPr>
        <a:ln>
          <a:solidFill>
            <a:schemeClr val="accent3">
              <a:lumMod val="75000"/>
            </a:schemeClr>
          </a:solidFill>
        </a:ln>
      </dgm:spPr>
      <dgm:t>
        <a:bodyPr/>
        <a:lstStyle/>
        <a:p>
          <a:pPr rtl="0"/>
          <a:r>
            <a:rPr lang="en-US" sz="1400" b="0" dirty="0">
              <a:latin typeface="Arial" panose="020B0604020202020204" pitchFamily="34" charset="0"/>
              <a:cs typeface="Arial" panose="020B0604020202020204" pitchFamily="34" charset="0"/>
            </a:rPr>
            <a:t>Write</a:t>
          </a:r>
        </a:p>
      </dgm:t>
    </dgm:pt>
    <dgm:pt modelId="{EA315F1B-4007-F34A-B1F5-0081DE712B06}" type="parTrans" cxnId="{611A6D84-8A88-3548-9C39-A9E6C2DF6F87}">
      <dgm:prSet/>
      <dgm:spPr/>
      <dgm:t>
        <a:bodyPr/>
        <a:lstStyle/>
        <a:p>
          <a:endParaRPr lang="en-US" b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A9420A81-1D75-A24F-9C80-2AFA53265DF5}" type="sibTrans" cxnId="{611A6D84-8A88-3548-9C39-A9E6C2DF6F87}">
      <dgm:prSet/>
      <dgm:spPr/>
      <dgm:t>
        <a:bodyPr/>
        <a:lstStyle/>
        <a:p>
          <a:endParaRPr lang="en-US" b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48048501-D26D-DB43-ABD0-8054FDEA39B8}">
      <dgm:prSet custT="1"/>
      <dgm:spPr>
        <a:ln>
          <a:solidFill>
            <a:schemeClr val="accent3">
              <a:lumMod val="75000"/>
            </a:schemeClr>
          </a:solidFill>
        </a:ln>
      </dgm:spPr>
      <dgm:t>
        <a:bodyPr/>
        <a:lstStyle/>
        <a:p>
          <a:pPr rtl="0"/>
          <a:r>
            <a:rPr lang="en-US" sz="1400" b="0" dirty="0">
              <a:latin typeface="Arial" panose="020B0604020202020204" pitchFamily="34" charset="0"/>
              <a:cs typeface="Arial" panose="020B0604020202020204" pitchFamily="34" charset="0"/>
            </a:rPr>
            <a:t>Execute</a:t>
          </a:r>
        </a:p>
      </dgm:t>
    </dgm:pt>
    <dgm:pt modelId="{04E466E1-E40E-8647-9C73-86F9E71B136F}" type="parTrans" cxnId="{9890AA4B-5FE7-8143-BD8A-92D33AA57F0E}">
      <dgm:prSet/>
      <dgm:spPr/>
      <dgm:t>
        <a:bodyPr/>
        <a:lstStyle/>
        <a:p>
          <a:endParaRPr lang="en-US" b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9D9A9689-9238-7440-8DA1-796A5E75B9B4}" type="sibTrans" cxnId="{9890AA4B-5FE7-8143-BD8A-92D33AA57F0E}">
      <dgm:prSet/>
      <dgm:spPr/>
      <dgm:t>
        <a:bodyPr/>
        <a:lstStyle/>
        <a:p>
          <a:endParaRPr lang="en-US" b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CBC559EA-06F6-9E4E-B73C-CD8F8AAE62CA}">
      <dgm:prSet custT="1"/>
      <dgm:spPr>
        <a:ln>
          <a:solidFill>
            <a:schemeClr val="accent3">
              <a:lumMod val="75000"/>
            </a:schemeClr>
          </a:solidFill>
        </a:ln>
      </dgm:spPr>
      <dgm:t>
        <a:bodyPr/>
        <a:lstStyle/>
        <a:p>
          <a:pPr rtl="0"/>
          <a:r>
            <a:rPr lang="en-US" sz="1400" b="0" dirty="0">
              <a:latin typeface="Arial" panose="020B0604020202020204" pitchFamily="34" charset="0"/>
              <a:cs typeface="Arial" panose="020B0604020202020204" pitchFamily="34" charset="0"/>
            </a:rPr>
            <a:t>Delete</a:t>
          </a:r>
        </a:p>
      </dgm:t>
    </dgm:pt>
    <dgm:pt modelId="{7D932BDD-9A5F-1147-A931-B7CA41B09C4B}" type="parTrans" cxnId="{5C43DC35-5DBB-A341-B51E-4AFD7EB8A806}">
      <dgm:prSet/>
      <dgm:spPr/>
      <dgm:t>
        <a:bodyPr/>
        <a:lstStyle/>
        <a:p>
          <a:endParaRPr lang="en-US" b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910687FB-0153-0748-80AF-AC19B191DB17}" type="sibTrans" cxnId="{5C43DC35-5DBB-A341-B51E-4AFD7EB8A806}">
      <dgm:prSet/>
      <dgm:spPr/>
      <dgm:t>
        <a:bodyPr/>
        <a:lstStyle/>
        <a:p>
          <a:endParaRPr lang="en-US" b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61908F49-F5E3-2C41-BC91-1E79B70E892D}">
      <dgm:prSet custT="1"/>
      <dgm:spPr>
        <a:ln>
          <a:solidFill>
            <a:schemeClr val="accent3">
              <a:lumMod val="75000"/>
            </a:schemeClr>
          </a:solidFill>
        </a:ln>
      </dgm:spPr>
      <dgm:t>
        <a:bodyPr/>
        <a:lstStyle/>
        <a:p>
          <a:pPr rtl="0"/>
          <a:r>
            <a:rPr lang="en-US" sz="1400" b="0" dirty="0">
              <a:latin typeface="Arial" panose="020B0604020202020204" pitchFamily="34" charset="0"/>
              <a:cs typeface="Arial" panose="020B0604020202020204" pitchFamily="34" charset="0"/>
            </a:rPr>
            <a:t>Create</a:t>
          </a:r>
        </a:p>
      </dgm:t>
    </dgm:pt>
    <dgm:pt modelId="{00A43855-FFF1-9842-B245-E5C5186D3EA5}" type="parTrans" cxnId="{78FAFD8A-32EC-F14A-88F7-763A1BD85813}">
      <dgm:prSet/>
      <dgm:spPr/>
      <dgm:t>
        <a:bodyPr/>
        <a:lstStyle/>
        <a:p>
          <a:endParaRPr lang="en-US" b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A25C76CA-B7D3-CC46-9F76-72964494D33D}" type="sibTrans" cxnId="{78FAFD8A-32EC-F14A-88F7-763A1BD85813}">
      <dgm:prSet/>
      <dgm:spPr/>
      <dgm:t>
        <a:bodyPr/>
        <a:lstStyle/>
        <a:p>
          <a:endParaRPr lang="en-US" b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6F0731A-F88E-B948-9F02-E6FB35B6B1FF}">
      <dgm:prSet custT="1"/>
      <dgm:spPr>
        <a:ln>
          <a:solidFill>
            <a:schemeClr val="accent3">
              <a:lumMod val="75000"/>
            </a:schemeClr>
          </a:solidFill>
        </a:ln>
      </dgm:spPr>
      <dgm:t>
        <a:bodyPr/>
        <a:lstStyle/>
        <a:p>
          <a:pPr rtl="0"/>
          <a:r>
            <a:rPr lang="en-US" sz="1400" b="0" dirty="0">
              <a:latin typeface="Arial" panose="020B0604020202020204" pitchFamily="34" charset="0"/>
              <a:cs typeface="Arial" panose="020B0604020202020204" pitchFamily="34" charset="0"/>
            </a:rPr>
            <a:t>Search </a:t>
          </a:r>
        </a:p>
      </dgm:t>
    </dgm:pt>
    <dgm:pt modelId="{4E76C16E-2AE1-FD49-A520-734B16595ADE}" type="parTrans" cxnId="{2BEA7FD0-3DF6-9443-957B-C5C0656B4EF8}">
      <dgm:prSet/>
      <dgm:spPr/>
      <dgm:t>
        <a:bodyPr/>
        <a:lstStyle/>
        <a:p>
          <a:endParaRPr lang="en-US" b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4C3B4C02-3445-B549-AB3D-EA06B776AF71}" type="sibTrans" cxnId="{2BEA7FD0-3DF6-9443-957B-C5C0656B4EF8}">
      <dgm:prSet/>
      <dgm:spPr/>
      <dgm:t>
        <a:bodyPr/>
        <a:lstStyle/>
        <a:p>
          <a:endParaRPr lang="en-US" b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ED27CB50-4E32-5B48-A862-BB8AC5538CF0}" type="pres">
      <dgm:prSet presAssocID="{C1E02B52-386E-404E-BE82-D495676AFFC8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D91E6F15-66B8-2044-8FAC-1C244EAB458C}" type="pres">
      <dgm:prSet presAssocID="{706B5FDE-1B8C-8649-9529-DD99DF67A8E4}" presName="root" presStyleCnt="0"/>
      <dgm:spPr/>
    </dgm:pt>
    <dgm:pt modelId="{1C7F09C0-0336-7B48-A2BC-7071FEDA4D45}" type="pres">
      <dgm:prSet presAssocID="{706B5FDE-1B8C-8649-9529-DD99DF67A8E4}" presName="rootComposite" presStyleCnt="0"/>
      <dgm:spPr/>
    </dgm:pt>
    <dgm:pt modelId="{0026DE38-2859-234E-A384-CD35DA059009}" type="pres">
      <dgm:prSet presAssocID="{706B5FDE-1B8C-8649-9529-DD99DF67A8E4}" presName="rootText" presStyleLbl="node1" presStyleIdx="0" presStyleCnt="3"/>
      <dgm:spPr/>
    </dgm:pt>
    <dgm:pt modelId="{C3259DDB-FFFC-4E43-8C0D-C431153F2720}" type="pres">
      <dgm:prSet presAssocID="{706B5FDE-1B8C-8649-9529-DD99DF67A8E4}" presName="rootConnector" presStyleLbl="node1" presStyleIdx="0" presStyleCnt="3"/>
      <dgm:spPr/>
    </dgm:pt>
    <dgm:pt modelId="{ABB6186E-4618-7B44-BE2D-C01EF758202B}" type="pres">
      <dgm:prSet presAssocID="{706B5FDE-1B8C-8649-9529-DD99DF67A8E4}" presName="childShape" presStyleCnt="0"/>
      <dgm:spPr/>
    </dgm:pt>
    <dgm:pt modelId="{4D9BCE03-01E7-8442-869B-F522DB954724}" type="pres">
      <dgm:prSet presAssocID="{885CD814-982B-294D-A8BB-ECB3FB4987FE}" presName="Name13" presStyleLbl="parChTrans1D2" presStyleIdx="0" presStyleCnt="6"/>
      <dgm:spPr/>
    </dgm:pt>
    <dgm:pt modelId="{CDC5A4C9-84B9-8D4B-ABB0-8B751FEFC374}" type="pres">
      <dgm:prSet presAssocID="{11AAFE74-1611-454E-A274-238D429D6D26}" presName="childText" presStyleLbl="bgAcc1" presStyleIdx="0" presStyleCnt="6">
        <dgm:presLayoutVars>
          <dgm:bulletEnabled val="1"/>
        </dgm:presLayoutVars>
      </dgm:prSet>
      <dgm:spPr/>
    </dgm:pt>
    <dgm:pt modelId="{69A672A6-2F67-DE42-BA13-99F6E1FB1730}" type="pres">
      <dgm:prSet presAssocID="{9B05CFFA-1A00-004B-9027-D05639CE2E4B}" presName="Name13" presStyleLbl="parChTrans1D2" presStyleIdx="1" presStyleCnt="6"/>
      <dgm:spPr/>
    </dgm:pt>
    <dgm:pt modelId="{4F0C771B-DDE4-6B47-B4DC-008564CEE0E5}" type="pres">
      <dgm:prSet presAssocID="{87354C1B-6753-C742-88E6-2749AB4236A5}" presName="childText" presStyleLbl="bgAcc1" presStyleIdx="1" presStyleCnt="6">
        <dgm:presLayoutVars>
          <dgm:bulletEnabled val="1"/>
        </dgm:presLayoutVars>
      </dgm:prSet>
      <dgm:spPr/>
    </dgm:pt>
    <dgm:pt modelId="{BE9D9C38-EA58-ED43-9BC6-6D32B0844A70}" type="pres">
      <dgm:prSet presAssocID="{B4049728-E96E-6842-BE9D-FB3A9AD162B1}" presName="root" presStyleCnt="0"/>
      <dgm:spPr/>
    </dgm:pt>
    <dgm:pt modelId="{5575A1CF-2624-294E-A770-0D0AA262BECB}" type="pres">
      <dgm:prSet presAssocID="{B4049728-E96E-6842-BE9D-FB3A9AD162B1}" presName="rootComposite" presStyleCnt="0"/>
      <dgm:spPr/>
    </dgm:pt>
    <dgm:pt modelId="{48B88BE4-134C-C84A-B477-DFC03883A819}" type="pres">
      <dgm:prSet presAssocID="{B4049728-E96E-6842-BE9D-FB3A9AD162B1}" presName="rootText" presStyleLbl="node1" presStyleIdx="1" presStyleCnt="3"/>
      <dgm:spPr/>
    </dgm:pt>
    <dgm:pt modelId="{9D2D03CE-52D3-204F-BC25-08CD9BA99245}" type="pres">
      <dgm:prSet presAssocID="{B4049728-E96E-6842-BE9D-FB3A9AD162B1}" presName="rootConnector" presStyleLbl="node1" presStyleIdx="1" presStyleCnt="3"/>
      <dgm:spPr/>
    </dgm:pt>
    <dgm:pt modelId="{55A9AC2D-2DC4-EA40-979D-AC9A26F15270}" type="pres">
      <dgm:prSet presAssocID="{B4049728-E96E-6842-BE9D-FB3A9AD162B1}" presName="childShape" presStyleCnt="0"/>
      <dgm:spPr/>
    </dgm:pt>
    <dgm:pt modelId="{33D72060-E235-0E41-8D2F-EB3C45D4CE02}" type="pres">
      <dgm:prSet presAssocID="{C5EB2781-6404-664E-AA68-A873DA37E96A}" presName="Name13" presStyleLbl="parChTrans1D2" presStyleIdx="2" presStyleCnt="6"/>
      <dgm:spPr/>
    </dgm:pt>
    <dgm:pt modelId="{BB6F0E16-4B1A-404A-9518-54A090B1A22D}" type="pres">
      <dgm:prSet presAssocID="{4984516E-24CA-504C-9742-C8C701E01755}" presName="childText" presStyleLbl="bgAcc1" presStyleIdx="2" presStyleCnt="6">
        <dgm:presLayoutVars>
          <dgm:bulletEnabled val="1"/>
        </dgm:presLayoutVars>
      </dgm:prSet>
      <dgm:spPr/>
    </dgm:pt>
    <dgm:pt modelId="{04BFF2C1-8F72-EE47-AEC2-0DD134469338}" type="pres">
      <dgm:prSet presAssocID="{8191F20F-A952-CD41-9A80-21149E7F6EB1}" presName="Name13" presStyleLbl="parChTrans1D2" presStyleIdx="3" presStyleCnt="6"/>
      <dgm:spPr/>
    </dgm:pt>
    <dgm:pt modelId="{CB41BC7C-E317-FA4D-AC23-8C55E05F4D0E}" type="pres">
      <dgm:prSet presAssocID="{9A794CDC-2CEE-3E4F-9B30-053B7CC6291C}" presName="childText" presStyleLbl="bgAcc1" presStyleIdx="3" presStyleCnt="6">
        <dgm:presLayoutVars>
          <dgm:bulletEnabled val="1"/>
        </dgm:presLayoutVars>
      </dgm:prSet>
      <dgm:spPr/>
    </dgm:pt>
    <dgm:pt modelId="{8CE2711B-CC95-CD48-8F3A-F295A94D3AEC}" type="pres">
      <dgm:prSet presAssocID="{91F4008A-17C0-D54B-99DB-5D6DAED7E29A}" presName="root" presStyleCnt="0"/>
      <dgm:spPr/>
    </dgm:pt>
    <dgm:pt modelId="{DA8AFFA5-F29C-3C41-BC5E-FC28ECDE75C8}" type="pres">
      <dgm:prSet presAssocID="{91F4008A-17C0-D54B-99DB-5D6DAED7E29A}" presName="rootComposite" presStyleCnt="0"/>
      <dgm:spPr/>
    </dgm:pt>
    <dgm:pt modelId="{D5A2FB43-E767-9348-8AA1-AA50D365A6F3}" type="pres">
      <dgm:prSet presAssocID="{91F4008A-17C0-D54B-99DB-5D6DAED7E29A}" presName="rootText" presStyleLbl="node1" presStyleIdx="2" presStyleCnt="3"/>
      <dgm:spPr/>
    </dgm:pt>
    <dgm:pt modelId="{7F9E0957-F5E8-3E40-A084-ABB6B05A937C}" type="pres">
      <dgm:prSet presAssocID="{91F4008A-17C0-D54B-99DB-5D6DAED7E29A}" presName="rootConnector" presStyleLbl="node1" presStyleIdx="2" presStyleCnt="3"/>
      <dgm:spPr/>
    </dgm:pt>
    <dgm:pt modelId="{B78BEEDB-83EF-2740-919E-C121BBE6B948}" type="pres">
      <dgm:prSet presAssocID="{91F4008A-17C0-D54B-99DB-5D6DAED7E29A}" presName="childShape" presStyleCnt="0"/>
      <dgm:spPr/>
    </dgm:pt>
    <dgm:pt modelId="{6D843FA0-C694-9346-AC8A-DE12C2286F40}" type="pres">
      <dgm:prSet presAssocID="{4F837F1F-AD65-1346-826D-5AB683919AF2}" presName="Name13" presStyleLbl="parChTrans1D2" presStyleIdx="4" presStyleCnt="6"/>
      <dgm:spPr/>
    </dgm:pt>
    <dgm:pt modelId="{D6A0F7E4-7B09-0B49-8B79-15F8D9840480}" type="pres">
      <dgm:prSet presAssocID="{7670846F-B6CE-8C47-8A91-B0A82EABAE3F}" presName="childText" presStyleLbl="bgAcc1" presStyleIdx="4" presStyleCnt="6">
        <dgm:presLayoutVars>
          <dgm:bulletEnabled val="1"/>
        </dgm:presLayoutVars>
      </dgm:prSet>
      <dgm:spPr/>
    </dgm:pt>
    <dgm:pt modelId="{422975D2-FB83-5A4F-AF43-C42608220E05}" type="pres">
      <dgm:prSet presAssocID="{11E891B9-6768-BE46-9C18-9B27CA6A36E4}" presName="Name13" presStyleLbl="parChTrans1D2" presStyleIdx="5" presStyleCnt="6"/>
      <dgm:spPr/>
    </dgm:pt>
    <dgm:pt modelId="{F1306691-4486-5547-9EE1-B6477D677FF6}" type="pres">
      <dgm:prSet presAssocID="{77A0F7DF-7174-674D-9B5F-BCC001F92FCD}" presName="childText" presStyleLbl="bgAcc1" presStyleIdx="5" presStyleCnt="6" custScaleY="168653">
        <dgm:presLayoutVars>
          <dgm:bulletEnabled val="1"/>
        </dgm:presLayoutVars>
      </dgm:prSet>
      <dgm:spPr/>
    </dgm:pt>
  </dgm:ptLst>
  <dgm:cxnLst>
    <dgm:cxn modelId="{920F6804-5D74-B941-AE52-4505FD117C92}" type="presOf" srcId="{87354C1B-6753-C742-88E6-2749AB4236A5}" destId="{4F0C771B-DDE4-6B47-B4DC-008564CEE0E5}" srcOrd="0" destOrd="0" presId="urn:microsoft.com/office/officeart/2005/8/layout/hierarchy3"/>
    <dgm:cxn modelId="{1DCE2A09-31BD-4744-A659-5EA67D75BAEB}" type="presOf" srcId="{11E891B9-6768-BE46-9C18-9B27CA6A36E4}" destId="{422975D2-FB83-5A4F-AF43-C42608220E05}" srcOrd="0" destOrd="0" presId="urn:microsoft.com/office/officeart/2005/8/layout/hierarchy3"/>
    <dgm:cxn modelId="{7CC8B109-69A8-E04F-A68C-A461F415FE7B}" type="presOf" srcId="{C5EB2781-6404-664E-AA68-A873DA37E96A}" destId="{33D72060-E235-0E41-8D2F-EB3C45D4CE02}" srcOrd="0" destOrd="0" presId="urn:microsoft.com/office/officeart/2005/8/layout/hierarchy3"/>
    <dgm:cxn modelId="{3A8DDD09-61B4-A547-AEC2-D5AC17F0027F}" type="presOf" srcId="{31CAAD88-7595-F241-8C51-FB46A31E00C8}" destId="{F1306691-4486-5547-9EE1-B6477D677FF6}" srcOrd="0" destOrd="2" presId="urn:microsoft.com/office/officeart/2005/8/layout/hierarchy3"/>
    <dgm:cxn modelId="{41DB8314-E9C4-D246-BE16-E7C74BFC36F9}" srcId="{C1E02B52-386E-404E-BE82-D495676AFFC8}" destId="{706B5FDE-1B8C-8649-9529-DD99DF67A8E4}" srcOrd="0" destOrd="0" parTransId="{54DFA7A9-43C6-764B-9A42-55F30C2E113C}" sibTransId="{2E413553-9B7D-0E45-A864-0197CA9212A5}"/>
    <dgm:cxn modelId="{3FD08521-F52A-0F43-9389-67F836E089B3}" type="presOf" srcId="{61908F49-F5E3-2C41-BC91-1E79B70E892D}" destId="{F1306691-4486-5547-9EE1-B6477D677FF6}" srcOrd="0" destOrd="5" presId="urn:microsoft.com/office/officeart/2005/8/layout/hierarchy3"/>
    <dgm:cxn modelId="{A8529722-4798-084A-BCD2-6500D547C44B}" srcId="{B4049728-E96E-6842-BE9D-FB3A9AD162B1}" destId="{9A794CDC-2CEE-3E4F-9B30-053B7CC6291C}" srcOrd="1" destOrd="0" parTransId="{8191F20F-A952-CD41-9A80-21149E7F6EB1}" sibTransId="{F4366696-690E-9E42-97E1-AB950252A82B}"/>
    <dgm:cxn modelId="{D2269C2F-E66F-964A-81C8-A7733C4E061E}" srcId="{77A0F7DF-7174-674D-9B5F-BCC001F92FCD}" destId="{E93BE589-167A-6449-B836-DA4690ED93BA}" srcOrd="0" destOrd="0" parTransId="{18549B04-3332-BA49-BE66-C4BD385C5FCC}" sibTransId="{D6381FB9-46C9-2C4A-B792-33143D2EAC3A}"/>
    <dgm:cxn modelId="{86B86033-6208-574A-BBA8-46D4C91BEAD1}" type="presOf" srcId="{885CD814-982B-294D-A8BB-ECB3FB4987FE}" destId="{4D9BCE03-01E7-8442-869B-F522DB954724}" srcOrd="0" destOrd="0" presId="urn:microsoft.com/office/officeart/2005/8/layout/hierarchy3"/>
    <dgm:cxn modelId="{AEBBFA34-3839-6A4C-9A78-1AFE2C3B2882}" srcId="{C1E02B52-386E-404E-BE82-D495676AFFC8}" destId="{91F4008A-17C0-D54B-99DB-5D6DAED7E29A}" srcOrd="2" destOrd="0" parTransId="{975E9E39-3E46-2B45-B13C-D62A712A56B3}" sibTransId="{93AD40CB-21FF-D240-AB05-AB7FFE73CD75}"/>
    <dgm:cxn modelId="{5C43DC35-5DBB-A341-B51E-4AFD7EB8A806}" srcId="{77A0F7DF-7174-674D-9B5F-BCC001F92FCD}" destId="{CBC559EA-06F6-9E4E-B73C-CD8F8AAE62CA}" srcOrd="3" destOrd="0" parTransId="{7D932BDD-9A5F-1147-A931-B7CA41B09C4B}" sibTransId="{910687FB-0153-0748-80AF-AC19B191DB17}"/>
    <dgm:cxn modelId="{1D5DAD39-028F-094B-8564-1F139442A40F}" srcId="{B4049728-E96E-6842-BE9D-FB3A9AD162B1}" destId="{4984516E-24CA-504C-9742-C8C701E01755}" srcOrd="0" destOrd="0" parTransId="{C5EB2781-6404-664E-AA68-A873DA37E96A}" sibTransId="{2EE0F926-F75D-6C46-B090-C94B6E9D5515}"/>
    <dgm:cxn modelId="{D4C24F40-490D-5C42-AF30-1ED32FB5EF74}" type="presOf" srcId="{7670846F-B6CE-8C47-8A91-B0A82EABAE3F}" destId="{D6A0F7E4-7B09-0B49-8B79-15F8D9840480}" srcOrd="0" destOrd="0" presId="urn:microsoft.com/office/officeart/2005/8/layout/hierarchy3"/>
    <dgm:cxn modelId="{6A69BF63-E4E3-2D48-9870-DBC415061A77}" type="presOf" srcId="{706B5FDE-1B8C-8649-9529-DD99DF67A8E4}" destId="{C3259DDB-FFFC-4E43-8C0D-C431153F2720}" srcOrd="1" destOrd="0" presId="urn:microsoft.com/office/officeart/2005/8/layout/hierarchy3"/>
    <dgm:cxn modelId="{86E03964-38A0-AB4C-8850-A543E3FCDFF1}" type="presOf" srcId="{4F837F1F-AD65-1346-826D-5AB683919AF2}" destId="{6D843FA0-C694-9346-AC8A-DE12C2286F40}" srcOrd="0" destOrd="0" presId="urn:microsoft.com/office/officeart/2005/8/layout/hierarchy3"/>
    <dgm:cxn modelId="{9890AA4B-5FE7-8143-BD8A-92D33AA57F0E}" srcId="{77A0F7DF-7174-674D-9B5F-BCC001F92FCD}" destId="{48048501-D26D-DB43-ABD0-8054FDEA39B8}" srcOrd="2" destOrd="0" parTransId="{04E466E1-E40E-8647-9C73-86F9E71B136F}" sibTransId="{9D9A9689-9238-7440-8DA1-796A5E75B9B4}"/>
    <dgm:cxn modelId="{62042F6D-3B9C-1C45-80EC-CA7653FD8FF0}" type="presOf" srcId="{48048501-D26D-DB43-ABD0-8054FDEA39B8}" destId="{F1306691-4486-5547-9EE1-B6477D677FF6}" srcOrd="0" destOrd="3" presId="urn:microsoft.com/office/officeart/2005/8/layout/hierarchy3"/>
    <dgm:cxn modelId="{8F80A64E-5B43-DB4C-842F-F3B4A270449F}" type="presOf" srcId="{706B5FDE-1B8C-8649-9529-DD99DF67A8E4}" destId="{0026DE38-2859-234E-A384-CD35DA059009}" srcOrd="0" destOrd="0" presId="urn:microsoft.com/office/officeart/2005/8/layout/hierarchy3"/>
    <dgm:cxn modelId="{6D77BC4F-5BCD-0F4D-8FB5-3EED533AF0BF}" srcId="{91F4008A-17C0-D54B-99DB-5D6DAED7E29A}" destId="{7670846F-B6CE-8C47-8A91-B0A82EABAE3F}" srcOrd="0" destOrd="0" parTransId="{4F837F1F-AD65-1346-826D-5AB683919AF2}" sibTransId="{00DB2397-AC3B-3B4C-B955-C02107A7727E}"/>
    <dgm:cxn modelId="{616FD14F-546D-394F-BD5C-40FF5EAD9A9E}" srcId="{C1E02B52-386E-404E-BE82-D495676AFFC8}" destId="{B4049728-E96E-6842-BE9D-FB3A9AD162B1}" srcOrd="1" destOrd="0" parTransId="{D2BBAED2-6D04-724F-977D-ABAF7A177AD2}" sibTransId="{8B9292EB-D04C-264C-B69C-74C6F5EDA427}"/>
    <dgm:cxn modelId="{B0858974-7526-474D-8AAC-6DD698FCB2B0}" type="presOf" srcId="{D6F0731A-F88E-B948-9F02-E6FB35B6B1FF}" destId="{F1306691-4486-5547-9EE1-B6477D677FF6}" srcOrd="0" destOrd="6" presId="urn:microsoft.com/office/officeart/2005/8/layout/hierarchy3"/>
    <dgm:cxn modelId="{F8720B76-922D-3949-853E-628AEE6D6465}" srcId="{91F4008A-17C0-D54B-99DB-5D6DAED7E29A}" destId="{77A0F7DF-7174-674D-9B5F-BCC001F92FCD}" srcOrd="1" destOrd="0" parTransId="{11E891B9-6768-BE46-9C18-9B27CA6A36E4}" sibTransId="{32A13C38-7A51-BC4E-ABEC-8FC47B326FA6}"/>
    <dgm:cxn modelId="{DBC2D977-9431-1C49-B048-B8970CD3ADDB}" type="presOf" srcId="{DD2EF354-602C-6E46-B9C1-93D8A00B1813}" destId="{4F0C771B-DDE4-6B47-B4DC-008564CEE0E5}" srcOrd="0" destOrd="2" presId="urn:microsoft.com/office/officeart/2005/8/layout/hierarchy3"/>
    <dgm:cxn modelId="{611A6D84-8A88-3548-9C39-A9E6C2DF6F87}" srcId="{77A0F7DF-7174-674D-9B5F-BCC001F92FCD}" destId="{31CAAD88-7595-F241-8C51-FB46A31E00C8}" srcOrd="1" destOrd="0" parTransId="{EA315F1B-4007-F34A-B1F5-0081DE712B06}" sibTransId="{A9420A81-1D75-A24F-9C80-2AFA53265DF5}"/>
    <dgm:cxn modelId="{1A1AD28A-0479-3643-841E-1637C48D1DFE}" type="presOf" srcId="{77A0F7DF-7174-674D-9B5F-BCC001F92FCD}" destId="{F1306691-4486-5547-9EE1-B6477D677FF6}" srcOrd="0" destOrd="0" presId="urn:microsoft.com/office/officeart/2005/8/layout/hierarchy3"/>
    <dgm:cxn modelId="{78FAFD8A-32EC-F14A-88F7-763A1BD85813}" srcId="{77A0F7DF-7174-674D-9B5F-BCC001F92FCD}" destId="{61908F49-F5E3-2C41-BC91-1E79B70E892D}" srcOrd="4" destOrd="0" parTransId="{00A43855-FFF1-9842-B245-E5C5186D3EA5}" sibTransId="{A25C76CA-B7D3-CC46-9F76-72964494D33D}"/>
    <dgm:cxn modelId="{408785A0-8335-5A4F-9694-9A82B2D0B8C3}" srcId="{87354C1B-6753-C742-88E6-2749AB4236A5}" destId="{DD2EF354-602C-6E46-B9C1-93D8A00B1813}" srcOrd="1" destOrd="0" parTransId="{DBACAF61-96D2-0B46-BC84-7D44B6894273}" sibTransId="{32ED3F57-D6B5-894B-8936-E183F5720F36}"/>
    <dgm:cxn modelId="{80E8EFA1-D763-834F-9F61-5CC82224A9B4}" srcId="{87354C1B-6753-C742-88E6-2749AB4236A5}" destId="{E2D0BC85-DBA5-5545-901B-2FB5F17E1DA6}" srcOrd="2" destOrd="0" parTransId="{338FFBBD-BAA1-DA47-BCD6-832891D81163}" sibTransId="{7E48BBBD-B50C-2040-A0BA-68144536DCFF}"/>
    <dgm:cxn modelId="{FA8C6EA4-64F8-1D46-AE56-9A96F5BBCEFC}" type="presOf" srcId="{11AAFE74-1611-454E-A274-238D429D6D26}" destId="{CDC5A4C9-84B9-8D4B-ABB0-8B751FEFC374}" srcOrd="0" destOrd="0" presId="urn:microsoft.com/office/officeart/2005/8/layout/hierarchy3"/>
    <dgm:cxn modelId="{12C541A8-4199-7E4A-BA9A-10EDBFF36057}" type="presOf" srcId="{9B05CFFA-1A00-004B-9027-D05639CE2E4B}" destId="{69A672A6-2F67-DE42-BA13-99F6E1FB1730}" srcOrd="0" destOrd="0" presId="urn:microsoft.com/office/officeart/2005/8/layout/hierarchy3"/>
    <dgm:cxn modelId="{8A02B4AD-6BCF-8F42-956A-10F5C3BFC364}" type="presOf" srcId="{CBC559EA-06F6-9E4E-B73C-CD8F8AAE62CA}" destId="{F1306691-4486-5547-9EE1-B6477D677FF6}" srcOrd="0" destOrd="4" presId="urn:microsoft.com/office/officeart/2005/8/layout/hierarchy3"/>
    <dgm:cxn modelId="{6E436FB4-9578-544F-8581-6A1A2AE012FA}" srcId="{87354C1B-6753-C742-88E6-2749AB4236A5}" destId="{E7C074B8-C177-2F4F-A60A-C7DB914904FB}" srcOrd="0" destOrd="0" parTransId="{40C6DD54-1788-5942-908A-630ED4C43B10}" sibTransId="{E55B0399-F0D7-284A-A14C-BFA89374610D}"/>
    <dgm:cxn modelId="{5A3237BB-4142-524F-9421-82B07C4DCC49}" type="presOf" srcId="{C1E02B52-386E-404E-BE82-D495676AFFC8}" destId="{ED27CB50-4E32-5B48-A862-BB8AC5538CF0}" srcOrd="0" destOrd="0" presId="urn:microsoft.com/office/officeart/2005/8/layout/hierarchy3"/>
    <dgm:cxn modelId="{DFA7DABC-18E9-5D46-80EE-D8740DEC2DA9}" type="presOf" srcId="{4984516E-24CA-504C-9742-C8C701E01755}" destId="{BB6F0E16-4B1A-404A-9518-54A090B1A22D}" srcOrd="0" destOrd="0" presId="urn:microsoft.com/office/officeart/2005/8/layout/hierarchy3"/>
    <dgm:cxn modelId="{C9C873C4-8115-2C41-8518-58B5D62A71BE}" srcId="{706B5FDE-1B8C-8649-9529-DD99DF67A8E4}" destId="{87354C1B-6753-C742-88E6-2749AB4236A5}" srcOrd="1" destOrd="0" parTransId="{9B05CFFA-1A00-004B-9027-D05639CE2E4B}" sibTransId="{837B8399-3DD3-6D4F-A218-BD13AEFC7C99}"/>
    <dgm:cxn modelId="{3E4B0AC8-FFE9-7D40-83F7-35E76B3BD862}" srcId="{706B5FDE-1B8C-8649-9529-DD99DF67A8E4}" destId="{11AAFE74-1611-454E-A274-238D429D6D26}" srcOrd="0" destOrd="0" parTransId="{885CD814-982B-294D-A8BB-ECB3FB4987FE}" sibTransId="{32406191-90F7-9E46-84AA-919C12F2A5F4}"/>
    <dgm:cxn modelId="{8F17DFC8-AA04-5542-9D8B-E6AAB79DDA53}" type="presOf" srcId="{B4049728-E96E-6842-BE9D-FB3A9AD162B1}" destId="{9D2D03CE-52D3-204F-BC25-08CD9BA99245}" srcOrd="1" destOrd="0" presId="urn:microsoft.com/office/officeart/2005/8/layout/hierarchy3"/>
    <dgm:cxn modelId="{5328A8CA-6B78-AA4D-96D1-AFAB236197BA}" type="presOf" srcId="{B4049728-E96E-6842-BE9D-FB3A9AD162B1}" destId="{48B88BE4-134C-C84A-B477-DFC03883A819}" srcOrd="0" destOrd="0" presId="urn:microsoft.com/office/officeart/2005/8/layout/hierarchy3"/>
    <dgm:cxn modelId="{2BEA7FD0-3DF6-9443-957B-C5C0656B4EF8}" srcId="{77A0F7DF-7174-674D-9B5F-BCC001F92FCD}" destId="{D6F0731A-F88E-B948-9F02-E6FB35B6B1FF}" srcOrd="5" destOrd="0" parTransId="{4E76C16E-2AE1-FD49-A520-734B16595ADE}" sibTransId="{4C3B4C02-3445-B549-AB3D-EA06B776AF71}"/>
    <dgm:cxn modelId="{B6769BD5-A23F-F14C-A0AF-0C9C153EF05D}" type="presOf" srcId="{E7C074B8-C177-2F4F-A60A-C7DB914904FB}" destId="{4F0C771B-DDE4-6B47-B4DC-008564CEE0E5}" srcOrd="0" destOrd="1" presId="urn:microsoft.com/office/officeart/2005/8/layout/hierarchy3"/>
    <dgm:cxn modelId="{2533D6D9-5028-E54E-AE3D-3D6EBCD7BAED}" type="presOf" srcId="{8191F20F-A952-CD41-9A80-21149E7F6EB1}" destId="{04BFF2C1-8F72-EE47-AEC2-0DD134469338}" srcOrd="0" destOrd="0" presId="urn:microsoft.com/office/officeart/2005/8/layout/hierarchy3"/>
    <dgm:cxn modelId="{01AC09EB-3BF1-3F4C-87BD-127F094464B8}" type="presOf" srcId="{91F4008A-17C0-D54B-99DB-5D6DAED7E29A}" destId="{D5A2FB43-E767-9348-8AA1-AA50D365A6F3}" srcOrd="0" destOrd="0" presId="urn:microsoft.com/office/officeart/2005/8/layout/hierarchy3"/>
    <dgm:cxn modelId="{A7B493ED-2C73-0540-BB2E-E714CD11094D}" type="presOf" srcId="{9A794CDC-2CEE-3E4F-9B30-053B7CC6291C}" destId="{CB41BC7C-E317-FA4D-AC23-8C55E05F4D0E}" srcOrd="0" destOrd="0" presId="urn:microsoft.com/office/officeart/2005/8/layout/hierarchy3"/>
    <dgm:cxn modelId="{B3DCC6EE-5AF0-A841-84D9-F890F3FD61B5}" type="presOf" srcId="{91F4008A-17C0-D54B-99DB-5D6DAED7E29A}" destId="{7F9E0957-F5E8-3E40-A084-ABB6B05A937C}" srcOrd="1" destOrd="0" presId="urn:microsoft.com/office/officeart/2005/8/layout/hierarchy3"/>
    <dgm:cxn modelId="{2B1B61FB-8733-724F-897C-FD48B50E3E0D}" type="presOf" srcId="{E93BE589-167A-6449-B836-DA4690ED93BA}" destId="{F1306691-4486-5547-9EE1-B6477D677FF6}" srcOrd="0" destOrd="1" presId="urn:microsoft.com/office/officeart/2005/8/layout/hierarchy3"/>
    <dgm:cxn modelId="{7A993CFD-EFA4-5C49-9D39-C0C189DD568D}" type="presOf" srcId="{E2D0BC85-DBA5-5545-901B-2FB5F17E1DA6}" destId="{4F0C771B-DDE4-6B47-B4DC-008564CEE0E5}" srcOrd="0" destOrd="3" presId="urn:microsoft.com/office/officeart/2005/8/layout/hierarchy3"/>
    <dgm:cxn modelId="{9E412CDC-5C18-7647-BA67-0F5450208870}" type="presParOf" srcId="{ED27CB50-4E32-5B48-A862-BB8AC5538CF0}" destId="{D91E6F15-66B8-2044-8FAC-1C244EAB458C}" srcOrd="0" destOrd="0" presId="urn:microsoft.com/office/officeart/2005/8/layout/hierarchy3"/>
    <dgm:cxn modelId="{EC24A8D2-A719-D740-8E36-3A4E94A2EB55}" type="presParOf" srcId="{D91E6F15-66B8-2044-8FAC-1C244EAB458C}" destId="{1C7F09C0-0336-7B48-A2BC-7071FEDA4D45}" srcOrd="0" destOrd="0" presId="urn:microsoft.com/office/officeart/2005/8/layout/hierarchy3"/>
    <dgm:cxn modelId="{003FEC43-A0F2-6F47-9F96-FC0C29A02AE6}" type="presParOf" srcId="{1C7F09C0-0336-7B48-A2BC-7071FEDA4D45}" destId="{0026DE38-2859-234E-A384-CD35DA059009}" srcOrd="0" destOrd="0" presId="urn:microsoft.com/office/officeart/2005/8/layout/hierarchy3"/>
    <dgm:cxn modelId="{B8B20DA1-0F0D-D748-8F05-8E8E1AF6B07E}" type="presParOf" srcId="{1C7F09C0-0336-7B48-A2BC-7071FEDA4D45}" destId="{C3259DDB-FFFC-4E43-8C0D-C431153F2720}" srcOrd="1" destOrd="0" presId="urn:microsoft.com/office/officeart/2005/8/layout/hierarchy3"/>
    <dgm:cxn modelId="{74EE3203-4F4B-FA48-9BB3-7086FBA2FDD1}" type="presParOf" srcId="{D91E6F15-66B8-2044-8FAC-1C244EAB458C}" destId="{ABB6186E-4618-7B44-BE2D-C01EF758202B}" srcOrd="1" destOrd="0" presId="urn:microsoft.com/office/officeart/2005/8/layout/hierarchy3"/>
    <dgm:cxn modelId="{B3F80BDD-181C-624F-899B-59C452913E67}" type="presParOf" srcId="{ABB6186E-4618-7B44-BE2D-C01EF758202B}" destId="{4D9BCE03-01E7-8442-869B-F522DB954724}" srcOrd="0" destOrd="0" presId="urn:microsoft.com/office/officeart/2005/8/layout/hierarchy3"/>
    <dgm:cxn modelId="{C29A81AA-5A16-7249-81B6-505221DC397A}" type="presParOf" srcId="{ABB6186E-4618-7B44-BE2D-C01EF758202B}" destId="{CDC5A4C9-84B9-8D4B-ABB0-8B751FEFC374}" srcOrd="1" destOrd="0" presId="urn:microsoft.com/office/officeart/2005/8/layout/hierarchy3"/>
    <dgm:cxn modelId="{A313A7A7-839C-614D-9AD5-6E90DC4BF1BD}" type="presParOf" srcId="{ABB6186E-4618-7B44-BE2D-C01EF758202B}" destId="{69A672A6-2F67-DE42-BA13-99F6E1FB1730}" srcOrd="2" destOrd="0" presId="urn:microsoft.com/office/officeart/2005/8/layout/hierarchy3"/>
    <dgm:cxn modelId="{3857D3A2-D1C0-304C-99BD-B05314C4188D}" type="presParOf" srcId="{ABB6186E-4618-7B44-BE2D-C01EF758202B}" destId="{4F0C771B-DDE4-6B47-B4DC-008564CEE0E5}" srcOrd="3" destOrd="0" presId="urn:microsoft.com/office/officeart/2005/8/layout/hierarchy3"/>
    <dgm:cxn modelId="{2F03AA49-C897-0148-AE63-9414436A3A7A}" type="presParOf" srcId="{ED27CB50-4E32-5B48-A862-BB8AC5538CF0}" destId="{BE9D9C38-EA58-ED43-9BC6-6D32B0844A70}" srcOrd="1" destOrd="0" presId="urn:microsoft.com/office/officeart/2005/8/layout/hierarchy3"/>
    <dgm:cxn modelId="{CBD288F3-A94E-0A48-B6CC-C0BEE26A4C73}" type="presParOf" srcId="{BE9D9C38-EA58-ED43-9BC6-6D32B0844A70}" destId="{5575A1CF-2624-294E-A770-0D0AA262BECB}" srcOrd="0" destOrd="0" presId="urn:microsoft.com/office/officeart/2005/8/layout/hierarchy3"/>
    <dgm:cxn modelId="{5C8E62B5-04D2-4747-B8F3-ADB878A06E50}" type="presParOf" srcId="{5575A1CF-2624-294E-A770-0D0AA262BECB}" destId="{48B88BE4-134C-C84A-B477-DFC03883A819}" srcOrd="0" destOrd="0" presId="urn:microsoft.com/office/officeart/2005/8/layout/hierarchy3"/>
    <dgm:cxn modelId="{33020E0A-828D-E746-BE91-BAC53333F95C}" type="presParOf" srcId="{5575A1CF-2624-294E-A770-0D0AA262BECB}" destId="{9D2D03CE-52D3-204F-BC25-08CD9BA99245}" srcOrd="1" destOrd="0" presId="urn:microsoft.com/office/officeart/2005/8/layout/hierarchy3"/>
    <dgm:cxn modelId="{1C653414-4242-AD4A-9F0F-96818CBA8B3D}" type="presParOf" srcId="{BE9D9C38-EA58-ED43-9BC6-6D32B0844A70}" destId="{55A9AC2D-2DC4-EA40-979D-AC9A26F15270}" srcOrd="1" destOrd="0" presId="urn:microsoft.com/office/officeart/2005/8/layout/hierarchy3"/>
    <dgm:cxn modelId="{B19536F4-9960-9543-BFAE-09AC0B4722BA}" type="presParOf" srcId="{55A9AC2D-2DC4-EA40-979D-AC9A26F15270}" destId="{33D72060-E235-0E41-8D2F-EB3C45D4CE02}" srcOrd="0" destOrd="0" presId="urn:microsoft.com/office/officeart/2005/8/layout/hierarchy3"/>
    <dgm:cxn modelId="{BA4F1FE7-CB20-DF4E-A97D-6DAA3D1D6353}" type="presParOf" srcId="{55A9AC2D-2DC4-EA40-979D-AC9A26F15270}" destId="{BB6F0E16-4B1A-404A-9518-54A090B1A22D}" srcOrd="1" destOrd="0" presId="urn:microsoft.com/office/officeart/2005/8/layout/hierarchy3"/>
    <dgm:cxn modelId="{CE27325F-A9BF-7C45-9014-EF21B6B1A1D8}" type="presParOf" srcId="{55A9AC2D-2DC4-EA40-979D-AC9A26F15270}" destId="{04BFF2C1-8F72-EE47-AEC2-0DD134469338}" srcOrd="2" destOrd="0" presId="urn:microsoft.com/office/officeart/2005/8/layout/hierarchy3"/>
    <dgm:cxn modelId="{01A7B112-33A2-D641-AE51-692F58BDAA39}" type="presParOf" srcId="{55A9AC2D-2DC4-EA40-979D-AC9A26F15270}" destId="{CB41BC7C-E317-FA4D-AC23-8C55E05F4D0E}" srcOrd="3" destOrd="0" presId="urn:microsoft.com/office/officeart/2005/8/layout/hierarchy3"/>
    <dgm:cxn modelId="{BE5A7068-8B41-DE40-B3CA-D02F25C3A530}" type="presParOf" srcId="{ED27CB50-4E32-5B48-A862-BB8AC5538CF0}" destId="{8CE2711B-CC95-CD48-8F3A-F295A94D3AEC}" srcOrd="2" destOrd="0" presId="urn:microsoft.com/office/officeart/2005/8/layout/hierarchy3"/>
    <dgm:cxn modelId="{C4A961A6-997B-6F41-ACB9-79C64176BA02}" type="presParOf" srcId="{8CE2711B-CC95-CD48-8F3A-F295A94D3AEC}" destId="{DA8AFFA5-F29C-3C41-BC5E-FC28ECDE75C8}" srcOrd="0" destOrd="0" presId="urn:microsoft.com/office/officeart/2005/8/layout/hierarchy3"/>
    <dgm:cxn modelId="{4D880E97-4604-C644-8BFF-AE14072CC67B}" type="presParOf" srcId="{DA8AFFA5-F29C-3C41-BC5E-FC28ECDE75C8}" destId="{D5A2FB43-E767-9348-8AA1-AA50D365A6F3}" srcOrd="0" destOrd="0" presId="urn:microsoft.com/office/officeart/2005/8/layout/hierarchy3"/>
    <dgm:cxn modelId="{9480DD9D-E62D-C04B-AB28-5538EDFDDE54}" type="presParOf" srcId="{DA8AFFA5-F29C-3C41-BC5E-FC28ECDE75C8}" destId="{7F9E0957-F5E8-3E40-A084-ABB6B05A937C}" srcOrd="1" destOrd="0" presId="urn:microsoft.com/office/officeart/2005/8/layout/hierarchy3"/>
    <dgm:cxn modelId="{957771EA-685B-9049-AAF5-02CD599272D4}" type="presParOf" srcId="{8CE2711B-CC95-CD48-8F3A-F295A94D3AEC}" destId="{B78BEEDB-83EF-2740-919E-C121BBE6B948}" srcOrd="1" destOrd="0" presId="urn:microsoft.com/office/officeart/2005/8/layout/hierarchy3"/>
    <dgm:cxn modelId="{BD14B437-CCFC-3349-9195-21835E43800D}" type="presParOf" srcId="{B78BEEDB-83EF-2740-919E-C121BBE6B948}" destId="{6D843FA0-C694-9346-AC8A-DE12C2286F40}" srcOrd="0" destOrd="0" presId="urn:microsoft.com/office/officeart/2005/8/layout/hierarchy3"/>
    <dgm:cxn modelId="{388518D0-4B3C-8549-913F-79F9E1B4C02C}" type="presParOf" srcId="{B78BEEDB-83EF-2740-919E-C121BBE6B948}" destId="{D6A0F7E4-7B09-0B49-8B79-15F8D9840480}" srcOrd="1" destOrd="0" presId="urn:microsoft.com/office/officeart/2005/8/layout/hierarchy3"/>
    <dgm:cxn modelId="{A1AADCA9-D9FB-BE48-83A8-A437DEC578FD}" type="presParOf" srcId="{B78BEEDB-83EF-2740-919E-C121BBE6B948}" destId="{422975D2-FB83-5A4F-AF43-C42608220E05}" srcOrd="2" destOrd="0" presId="urn:microsoft.com/office/officeart/2005/8/layout/hierarchy3"/>
    <dgm:cxn modelId="{4A4BF847-F141-DA46-A249-05B2FE12371F}" type="presParOf" srcId="{B78BEEDB-83EF-2740-919E-C121BBE6B948}" destId="{F1306691-4486-5547-9EE1-B6477D677FF6}" srcOrd="3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485D1C91-6B73-D64A-B23E-04566BC3748A}" type="doc">
      <dgm:prSet loTypeId="urn:microsoft.com/office/officeart/2005/8/layout/hList6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B8A0D74-3C63-CF49-B3C5-FA471A6D594F}">
      <dgm:prSet/>
      <dgm:spPr>
        <a:solidFill>
          <a:schemeClr val="accent6"/>
        </a:solidFill>
      </dgm:spPr>
      <dgm:t>
        <a:bodyPr/>
        <a:lstStyle/>
        <a:p>
          <a:pPr rtl="0"/>
          <a:r>
            <a:rPr lang="en-US" b="0" dirty="0">
              <a:latin typeface="Arial" panose="020B0604020202020204" pitchFamily="34" charset="0"/>
              <a:cs typeface="Arial" panose="020B0604020202020204" pitchFamily="34" charset="0"/>
            </a:rPr>
            <a:t>Can define authorizations that express conditions on properties of both the resource and the subject</a:t>
          </a:r>
        </a:p>
      </dgm:t>
    </dgm:pt>
    <dgm:pt modelId="{E64197CB-B392-C549-91F2-68AEFB5E867E}" type="parTrans" cxnId="{94FDF1FA-64C1-7740-A047-F289C0C42B9A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8B3DFF98-38C6-D84C-964E-A1699ED1BD33}" type="sibTrans" cxnId="{94FDF1FA-64C1-7740-A047-F289C0C42B9A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B0642AA6-6825-1443-BB0E-E9E172E85AF5}">
      <dgm:prSet/>
      <dgm:spPr>
        <a:solidFill>
          <a:schemeClr val="accent5">
            <a:lumMod val="75000"/>
          </a:schemeClr>
        </a:solidFill>
      </dgm:spPr>
      <dgm:t>
        <a:bodyPr/>
        <a:lstStyle/>
        <a:p>
          <a:pPr rtl="0"/>
          <a:r>
            <a:rPr lang="en-US" b="0" dirty="0">
              <a:latin typeface="Arial" panose="020B0604020202020204" pitchFamily="34" charset="0"/>
              <a:cs typeface="Arial" panose="020B0604020202020204" pitchFamily="34" charset="0"/>
            </a:rPr>
            <a:t>Strength is its flexibility and expressive power</a:t>
          </a:r>
        </a:p>
      </dgm:t>
    </dgm:pt>
    <dgm:pt modelId="{D419AE9A-87B0-B940-8B52-17CFA2EA07EB}" type="parTrans" cxnId="{2A302559-F6F0-034C-B10A-9CB91D23B59F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8FF73336-9C4E-5B4F-B7DA-AA8C87D7693A}" type="sibTrans" cxnId="{2A302559-F6F0-034C-B10A-9CB91D23B59F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E10A8ADF-E3D7-DC4C-8004-5E13179118FF}">
      <dgm:prSet/>
      <dgm:spPr>
        <a:solidFill>
          <a:schemeClr val="accent4">
            <a:lumMod val="75000"/>
          </a:schemeClr>
        </a:solidFill>
      </dgm:spPr>
      <dgm:t>
        <a:bodyPr/>
        <a:lstStyle/>
        <a:p>
          <a:pPr rtl="0"/>
          <a:r>
            <a:rPr lang="en-US" b="0" dirty="0">
              <a:latin typeface="Arial" panose="020B0604020202020204" pitchFamily="34" charset="0"/>
              <a:cs typeface="Arial" panose="020B0604020202020204" pitchFamily="34" charset="0"/>
            </a:rPr>
            <a:t>Main obstacle to its adoption in real systems has been concern about the performance impact of evaluating predicates on both resource and user properties for each access</a:t>
          </a:r>
        </a:p>
      </dgm:t>
    </dgm:pt>
    <dgm:pt modelId="{ED5B44C8-1517-DA49-B07B-DBE64EB85312}" type="parTrans" cxnId="{ACFD75EE-DA87-0445-BC0F-CD765E7D086A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48E8EA27-9619-384C-8500-B51C867F7F78}" type="sibTrans" cxnId="{ACFD75EE-DA87-0445-BC0F-CD765E7D086A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44CFF86E-46B1-D448-B841-BA8682E66064}">
      <dgm:prSet/>
      <dgm:spPr>
        <a:solidFill>
          <a:schemeClr val="accent3">
            <a:lumMod val="75000"/>
          </a:schemeClr>
        </a:solidFill>
      </dgm:spPr>
      <dgm:t>
        <a:bodyPr/>
        <a:lstStyle/>
        <a:p>
          <a:pPr rtl="0"/>
          <a:r>
            <a:rPr lang="en-US" b="0" dirty="0">
              <a:latin typeface="Arial" panose="020B0604020202020204" pitchFamily="34" charset="0"/>
              <a:cs typeface="Arial" panose="020B0604020202020204" pitchFamily="34" charset="0"/>
            </a:rPr>
            <a:t>Web services have been pioneering technologies through the introduction of the </a:t>
          </a:r>
          <a:r>
            <a:rPr lang="en-US" b="0" dirty="0" err="1">
              <a:latin typeface="Arial" panose="020B0604020202020204" pitchFamily="34" charset="0"/>
              <a:cs typeface="Arial" panose="020B0604020202020204" pitchFamily="34" charset="0"/>
            </a:rPr>
            <a:t>eXtensible</a:t>
          </a:r>
          <a:r>
            <a:rPr lang="en-US" b="0" dirty="0">
              <a:latin typeface="Arial" panose="020B0604020202020204" pitchFamily="34" charset="0"/>
              <a:cs typeface="Arial" panose="020B0604020202020204" pitchFamily="34" charset="0"/>
            </a:rPr>
            <a:t> Access Control Markup Language (XAMCL)</a:t>
          </a:r>
        </a:p>
      </dgm:t>
    </dgm:pt>
    <dgm:pt modelId="{1FBA5BB4-F812-9442-BC98-350FBE0343FF}" type="parTrans" cxnId="{229F71EC-F39C-E345-AEB4-5FFE20266042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753E6DBF-8731-4A4C-9CAF-AF8F7F5C8A81}" type="sibTrans" cxnId="{229F71EC-F39C-E345-AEB4-5FFE20266042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CC605DC-5C83-1F4A-A3C7-A7FAAE618A5A}">
      <dgm:prSet/>
      <dgm:spPr>
        <a:solidFill>
          <a:schemeClr val="accent1"/>
        </a:solidFill>
      </dgm:spPr>
      <dgm:t>
        <a:bodyPr/>
        <a:lstStyle/>
        <a:p>
          <a:pPr rtl="0"/>
          <a:r>
            <a:rPr lang="en-US" b="0" u="sng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There is considerable interest in applying the model to cloud services</a:t>
          </a:r>
        </a:p>
      </dgm:t>
    </dgm:pt>
    <dgm:pt modelId="{E0B9C2BE-3F9C-CE48-8742-A2620F9DBD76}" type="parTrans" cxnId="{F5E42370-679B-F946-ACA9-AB4D2D3EC880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BC17340B-46A3-8B4C-8F01-E178D4F1E4FC}" type="sibTrans" cxnId="{F5E42370-679B-F946-ACA9-AB4D2D3EC880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47B96F38-26FC-BE41-A500-F5EB450121D8}" type="pres">
      <dgm:prSet presAssocID="{485D1C91-6B73-D64A-B23E-04566BC3748A}" presName="Name0" presStyleCnt="0">
        <dgm:presLayoutVars>
          <dgm:dir/>
          <dgm:resizeHandles val="exact"/>
        </dgm:presLayoutVars>
      </dgm:prSet>
      <dgm:spPr/>
    </dgm:pt>
    <dgm:pt modelId="{B0EB2FE9-FA50-DA46-8BBC-B613515C1146}" type="pres">
      <dgm:prSet presAssocID="{BB8A0D74-3C63-CF49-B3C5-FA471A6D594F}" presName="node" presStyleLbl="node1" presStyleIdx="0" presStyleCnt="5">
        <dgm:presLayoutVars>
          <dgm:bulletEnabled val="1"/>
        </dgm:presLayoutVars>
      </dgm:prSet>
      <dgm:spPr/>
    </dgm:pt>
    <dgm:pt modelId="{AF675EEB-8531-7D49-9839-3B0F6FE46557}" type="pres">
      <dgm:prSet presAssocID="{8B3DFF98-38C6-D84C-964E-A1699ED1BD33}" presName="sibTrans" presStyleCnt="0"/>
      <dgm:spPr/>
    </dgm:pt>
    <dgm:pt modelId="{07A3739F-938E-034F-916B-9F2DC8996AD9}" type="pres">
      <dgm:prSet presAssocID="{B0642AA6-6825-1443-BB0E-E9E172E85AF5}" presName="node" presStyleLbl="node1" presStyleIdx="1" presStyleCnt="5">
        <dgm:presLayoutVars>
          <dgm:bulletEnabled val="1"/>
        </dgm:presLayoutVars>
      </dgm:prSet>
      <dgm:spPr/>
    </dgm:pt>
    <dgm:pt modelId="{E0D553D2-004C-F14D-893A-EF0B8034AF1A}" type="pres">
      <dgm:prSet presAssocID="{8FF73336-9C4E-5B4F-B7DA-AA8C87D7693A}" presName="sibTrans" presStyleCnt="0"/>
      <dgm:spPr/>
    </dgm:pt>
    <dgm:pt modelId="{86BAC080-CAC7-334F-A47F-247284CF062D}" type="pres">
      <dgm:prSet presAssocID="{E10A8ADF-E3D7-DC4C-8004-5E13179118FF}" presName="node" presStyleLbl="node1" presStyleIdx="2" presStyleCnt="5">
        <dgm:presLayoutVars>
          <dgm:bulletEnabled val="1"/>
        </dgm:presLayoutVars>
      </dgm:prSet>
      <dgm:spPr/>
    </dgm:pt>
    <dgm:pt modelId="{17664B13-4517-3E4A-A970-A0B4CE78E22E}" type="pres">
      <dgm:prSet presAssocID="{48E8EA27-9619-384C-8500-B51C867F7F78}" presName="sibTrans" presStyleCnt="0"/>
      <dgm:spPr/>
    </dgm:pt>
    <dgm:pt modelId="{7366F1B3-F41D-704B-8414-15AA9C1F35CD}" type="pres">
      <dgm:prSet presAssocID="{44CFF86E-46B1-D448-B841-BA8682E66064}" presName="node" presStyleLbl="node1" presStyleIdx="3" presStyleCnt="5">
        <dgm:presLayoutVars>
          <dgm:bulletEnabled val="1"/>
        </dgm:presLayoutVars>
      </dgm:prSet>
      <dgm:spPr/>
    </dgm:pt>
    <dgm:pt modelId="{D26B4BB2-21EB-7746-8CE0-5F8EFC9171EC}" type="pres">
      <dgm:prSet presAssocID="{753E6DBF-8731-4A4C-9CAF-AF8F7F5C8A81}" presName="sibTrans" presStyleCnt="0"/>
      <dgm:spPr/>
    </dgm:pt>
    <dgm:pt modelId="{22319A17-68EB-5042-8692-CE160831B4F6}" type="pres">
      <dgm:prSet presAssocID="{DCC605DC-5C83-1F4A-A3C7-A7FAAE618A5A}" presName="node" presStyleLbl="node1" presStyleIdx="4" presStyleCnt="5">
        <dgm:presLayoutVars>
          <dgm:bulletEnabled val="1"/>
        </dgm:presLayoutVars>
      </dgm:prSet>
      <dgm:spPr/>
    </dgm:pt>
  </dgm:ptLst>
  <dgm:cxnLst>
    <dgm:cxn modelId="{5EDB3044-B21B-DE46-9842-9EEC413F3E97}" type="presOf" srcId="{E10A8ADF-E3D7-DC4C-8004-5E13179118FF}" destId="{86BAC080-CAC7-334F-A47F-247284CF062D}" srcOrd="0" destOrd="0" presId="urn:microsoft.com/office/officeart/2005/8/layout/hList6"/>
    <dgm:cxn modelId="{F5E42370-679B-F946-ACA9-AB4D2D3EC880}" srcId="{485D1C91-6B73-D64A-B23E-04566BC3748A}" destId="{DCC605DC-5C83-1F4A-A3C7-A7FAAE618A5A}" srcOrd="4" destOrd="0" parTransId="{E0B9C2BE-3F9C-CE48-8742-A2620F9DBD76}" sibTransId="{BC17340B-46A3-8B4C-8F01-E178D4F1E4FC}"/>
    <dgm:cxn modelId="{EDDEE550-A1DE-0E47-8548-735C9CDF46DF}" type="presOf" srcId="{DCC605DC-5C83-1F4A-A3C7-A7FAAE618A5A}" destId="{22319A17-68EB-5042-8692-CE160831B4F6}" srcOrd="0" destOrd="0" presId="urn:microsoft.com/office/officeart/2005/8/layout/hList6"/>
    <dgm:cxn modelId="{2A302559-F6F0-034C-B10A-9CB91D23B59F}" srcId="{485D1C91-6B73-D64A-B23E-04566BC3748A}" destId="{B0642AA6-6825-1443-BB0E-E9E172E85AF5}" srcOrd="1" destOrd="0" parTransId="{D419AE9A-87B0-B940-8B52-17CFA2EA07EB}" sibTransId="{8FF73336-9C4E-5B4F-B7DA-AA8C87D7693A}"/>
    <dgm:cxn modelId="{8B97F8B1-8F01-D845-A91C-3130951554C9}" type="presOf" srcId="{44CFF86E-46B1-D448-B841-BA8682E66064}" destId="{7366F1B3-F41D-704B-8414-15AA9C1F35CD}" srcOrd="0" destOrd="0" presId="urn:microsoft.com/office/officeart/2005/8/layout/hList6"/>
    <dgm:cxn modelId="{229F71EC-F39C-E345-AEB4-5FFE20266042}" srcId="{485D1C91-6B73-D64A-B23E-04566BC3748A}" destId="{44CFF86E-46B1-D448-B841-BA8682E66064}" srcOrd="3" destOrd="0" parTransId="{1FBA5BB4-F812-9442-BC98-350FBE0343FF}" sibTransId="{753E6DBF-8731-4A4C-9CAF-AF8F7F5C8A81}"/>
    <dgm:cxn modelId="{ACFD75EE-DA87-0445-BC0F-CD765E7D086A}" srcId="{485D1C91-6B73-D64A-B23E-04566BC3748A}" destId="{E10A8ADF-E3D7-DC4C-8004-5E13179118FF}" srcOrd="2" destOrd="0" parTransId="{ED5B44C8-1517-DA49-B07B-DBE64EB85312}" sibTransId="{48E8EA27-9619-384C-8500-B51C867F7F78}"/>
    <dgm:cxn modelId="{9A97CEEE-EFC0-C541-9852-DBB882C374D3}" type="presOf" srcId="{485D1C91-6B73-D64A-B23E-04566BC3748A}" destId="{47B96F38-26FC-BE41-A500-F5EB450121D8}" srcOrd="0" destOrd="0" presId="urn:microsoft.com/office/officeart/2005/8/layout/hList6"/>
    <dgm:cxn modelId="{E13A3FF1-9F05-2544-BC1A-F47D14EF1423}" type="presOf" srcId="{B0642AA6-6825-1443-BB0E-E9E172E85AF5}" destId="{07A3739F-938E-034F-916B-9F2DC8996AD9}" srcOrd="0" destOrd="0" presId="urn:microsoft.com/office/officeart/2005/8/layout/hList6"/>
    <dgm:cxn modelId="{94FDF1FA-64C1-7740-A047-F289C0C42B9A}" srcId="{485D1C91-6B73-D64A-B23E-04566BC3748A}" destId="{BB8A0D74-3C63-CF49-B3C5-FA471A6D594F}" srcOrd="0" destOrd="0" parTransId="{E64197CB-B392-C549-91F2-68AEFB5E867E}" sibTransId="{8B3DFF98-38C6-D84C-964E-A1699ED1BD33}"/>
    <dgm:cxn modelId="{6D598FFD-DB60-AB4D-8894-4595F3D616FE}" type="presOf" srcId="{BB8A0D74-3C63-CF49-B3C5-FA471A6D594F}" destId="{B0EB2FE9-FA50-DA46-8BBC-B613515C1146}" srcOrd="0" destOrd="0" presId="urn:microsoft.com/office/officeart/2005/8/layout/hList6"/>
    <dgm:cxn modelId="{39E31AAF-AC02-634A-85F8-F21CE84966CF}" type="presParOf" srcId="{47B96F38-26FC-BE41-A500-F5EB450121D8}" destId="{B0EB2FE9-FA50-DA46-8BBC-B613515C1146}" srcOrd="0" destOrd="0" presId="urn:microsoft.com/office/officeart/2005/8/layout/hList6"/>
    <dgm:cxn modelId="{8B6A6950-1152-CD4D-A83E-8D38F61DC1A8}" type="presParOf" srcId="{47B96F38-26FC-BE41-A500-F5EB450121D8}" destId="{AF675EEB-8531-7D49-9839-3B0F6FE46557}" srcOrd="1" destOrd="0" presId="urn:microsoft.com/office/officeart/2005/8/layout/hList6"/>
    <dgm:cxn modelId="{8434F2F3-F14E-374D-A5B5-E3DC841734F8}" type="presParOf" srcId="{47B96F38-26FC-BE41-A500-F5EB450121D8}" destId="{07A3739F-938E-034F-916B-9F2DC8996AD9}" srcOrd="2" destOrd="0" presId="urn:microsoft.com/office/officeart/2005/8/layout/hList6"/>
    <dgm:cxn modelId="{C5969EA4-36D4-6E43-974B-83EE26C6CDA0}" type="presParOf" srcId="{47B96F38-26FC-BE41-A500-F5EB450121D8}" destId="{E0D553D2-004C-F14D-893A-EF0B8034AF1A}" srcOrd="3" destOrd="0" presId="urn:microsoft.com/office/officeart/2005/8/layout/hList6"/>
    <dgm:cxn modelId="{90B83FB7-0564-834D-BF9B-79E68AAE0775}" type="presParOf" srcId="{47B96F38-26FC-BE41-A500-F5EB450121D8}" destId="{86BAC080-CAC7-334F-A47F-247284CF062D}" srcOrd="4" destOrd="0" presId="urn:microsoft.com/office/officeart/2005/8/layout/hList6"/>
    <dgm:cxn modelId="{70D55171-9240-854D-8C9D-E73A6AC5BB23}" type="presParOf" srcId="{47B96F38-26FC-BE41-A500-F5EB450121D8}" destId="{17664B13-4517-3E4A-A970-A0B4CE78E22E}" srcOrd="5" destOrd="0" presId="urn:microsoft.com/office/officeart/2005/8/layout/hList6"/>
    <dgm:cxn modelId="{811899E0-32AE-BD4B-9360-BDBDC1B72A04}" type="presParOf" srcId="{47B96F38-26FC-BE41-A500-F5EB450121D8}" destId="{7366F1B3-F41D-704B-8414-15AA9C1F35CD}" srcOrd="6" destOrd="0" presId="urn:microsoft.com/office/officeart/2005/8/layout/hList6"/>
    <dgm:cxn modelId="{BD0C8AA1-4262-0449-853C-4617841EC968}" type="presParOf" srcId="{47B96F38-26FC-BE41-A500-F5EB450121D8}" destId="{D26B4BB2-21EB-7746-8CE0-5F8EFC9171EC}" srcOrd="7" destOrd="0" presId="urn:microsoft.com/office/officeart/2005/8/layout/hList6"/>
    <dgm:cxn modelId="{CE202DEC-DF4A-9A42-BD90-D743E6F138B0}" type="presParOf" srcId="{47B96F38-26FC-BE41-A500-F5EB450121D8}" destId="{22319A17-68EB-5042-8692-CE160831B4F6}" srcOrd="8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416C4F13-053A-284B-9FDF-CE3E60E126BD}" type="doc">
      <dgm:prSet loTypeId="urn:microsoft.com/office/officeart/2005/8/layout/chevron1" loCatId="process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655676A-4332-534B-9DAD-FF2689493212}">
      <dgm:prSet custT="1"/>
      <dgm:spPr>
        <a:solidFill>
          <a:schemeClr val="accent3">
            <a:lumMod val="75000"/>
          </a:schemeClr>
        </a:solidFill>
      </dgm:spPr>
      <dgm:t>
        <a:bodyPr/>
        <a:lstStyle/>
        <a:p>
          <a:pPr rtl="0"/>
          <a:r>
            <a:rPr lang="en-US" sz="20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Subject attributes</a:t>
          </a:r>
          <a:endParaRPr lang="en-US" sz="20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9DAE0DD-1DB2-744F-AEA5-90962B0531E5}" type="parTrans" cxnId="{3CAD7F49-809E-E942-9842-978CDEEE0BCE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1324E16A-D187-2740-89ED-325EF869E2BF}" type="sibTrans" cxnId="{3CAD7F49-809E-E942-9842-978CDEEE0BCE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7CD3F8EC-6D5D-DC48-88CD-56515931E5A5}">
      <dgm:prSet/>
      <dgm:spPr/>
      <dgm:t>
        <a:bodyPr/>
        <a:lstStyle/>
        <a:p>
          <a:pPr rtl="0">
            <a:spcBef>
              <a:spcPts val="0"/>
            </a:spcBef>
            <a:spcAft>
              <a:spcPts val="1524"/>
            </a:spcAft>
          </a:pPr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A subject is an active entity that causes information to flow among objects or changes the system state</a:t>
          </a:r>
        </a:p>
      </dgm:t>
    </dgm:pt>
    <dgm:pt modelId="{9D65A348-2BC1-7D46-8BD7-8BED10662D95}" type="parTrans" cxnId="{9D5AC07A-ED04-8F4E-B675-B23350824A3C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FF1901ED-36DB-0F4A-B6D7-A6733487A324}" type="sibTrans" cxnId="{9D5AC07A-ED04-8F4E-B675-B23350824A3C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36BE4108-004A-B644-A402-E171986A3799}">
      <dgm:prSet custT="1"/>
      <dgm:spPr/>
      <dgm:t>
        <a:bodyPr/>
        <a:lstStyle/>
        <a:p>
          <a:pPr rtl="0"/>
          <a:r>
            <a:rPr lang="en-US" sz="20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Object attributes</a:t>
          </a:r>
        </a:p>
      </dgm:t>
    </dgm:pt>
    <dgm:pt modelId="{9356FAC8-E20F-3445-8C1D-7A619E99CBBB}" type="parTrans" cxnId="{C791061E-7E49-5A40-831B-00CB18418DFB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1965F033-108C-2444-9A02-528A40BF64B7}" type="sibTrans" cxnId="{C791061E-7E49-5A40-831B-00CB18418DFB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0E5C6F4C-0BE0-474B-99BC-5436AAEEC2E8}">
      <dgm:prSet/>
      <dgm:spPr/>
      <dgm:t>
        <a:bodyPr/>
        <a:lstStyle/>
        <a:p>
          <a:pPr rtl="0">
            <a:spcAft>
              <a:spcPts val="1524"/>
            </a:spcAft>
          </a:pPr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An object (or resource) is a passive information system-related entity containing or receiving information</a:t>
          </a:r>
        </a:p>
      </dgm:t>
    </dgm:pt>
    <dgm:pt modelId="{586FA414-4E78-CE4D-9AD5-F6759905C7EF}" type="parTrans" cxnId="{3AC844BC-1FD8-F447-9953-DE961E69F613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4BEF6CFC-F341-7349-A038-96CFFF4E8957}" type="sibTrans" cxnId="{3AC844BC-1FD8-F447-9953-DE961E69F613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6897BF8E-6C2F-B641-BF47-07721A47AA7E}">
      <dgm:prSet custT="1"/>
      <dgm:spPr>
        <a:solidFill>
          <a:schemeClr val="accent5">
            <a:lumMod val="75000"/>
          </a:schemeClr>
        </a:solidFill>
      </dgm:spPr>
      <dgm:t>
        <a:bodyPr/>
        <a:lstStyle/>
        <a:p>
          <a:pPr rtl="0"/>
          <a:r>
            <a:rPr lang="en-US" sz="20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Environment attributes</a:t>
          </a:r>
        </a:p>
      </dgm:t>
    </dgm:pt>
    <dgm:pt modelId="{16AB04A8-AEF4-9A47-8B15-99818D9FB321}" type="parTrans" cxnId="{06FCAD0C-86ED-C341-8A74-4C4D807B7E9A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573607DB-45F4-1748-90D6-A2C927448F8B}" type="sibTrans" cxnId="{06FCAD0C-86ED-C341-8A74-4C4D807B7E9A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B451C9AF-C216-314E-9130-023EBF74715D}">
      <dgm:prSet/>
      <dgm:spPr/>
      <dgm:t>
        <a:bodyPr/>
        <a:lstStyle/>
        <a:p>
          <a:pPr rtl="0">
            <a:spcAft>
              <a:spcPct val="15000"/>
            </a:spcAft>
          </a:pPr>
          <a:r>
            <a:rPr lang="en-US" b="0" dirty="0">
              <a:latin typeface="Arial" panose="020B0604020202020204" pitchFamily="34" charset="0"/>
              <a:cs typeface="Arial" panose="020B0604020202020204" pitchFamily="34" charset="0"/>
            </a:rPr>
            <a:t>Describe the operational, technical, and even situational environment or context in which the information access occurs</a:t>
          </a:r>
        </a:p>
      </dgm:t>
    </dgm:pt>
    <dgm:pt modelId="{F6F7C3A5-159E-BE49-8EEE-12C8FEBC5D02}" type="parTrans" cxnId="{D8C7E0E5-2C9C-D647-99E2-B110A2E0864F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EE0976A0-4120-1949-9EE7-A90EB60764AD}" type="sibTrans" cxnId="{D8C7E0E5-2C9C-D647-99E2-B110A2E0864F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73896295-24CF-8049-8D8E-121472B8EC15}">
      <dgm:prSet/>
      <dgm:spPr/>
      <dgm:t>
        <a:bodyPr/>
        <a:lstStyle/>
        <a:p>
          <a:pPr rtl="0">
            <a:spcBef>
              <a:spcPts val="0"/>
            </a:spcBef>
            <a:spcAft>
              <a:spcPts val="1524"/>
            </a:spcAft>
          </a:pPr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Attributes define the identity and characteristics of the subject</a:t>
          </a:r>
        </a:p>
      </dgm:t>
    </dgm:pt>
    <dgm:pt modelId="{7B87A6C4-07FF-D744-A1F5-73BBF7F785F4}" type="parTrans" cxnId="{74A36D27-B2FC-2740-99B2-50D198258AE1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8785D47-9238-E74A-9868-E1C6F1D2E47C}" type="sibTrans" cxnId="{74A36D27-B2FC-2740-99B2-50D198258AE1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B1BCFFD0-E15F-334B-9912-90BD8162DC0C}">
      <dgm:prSet/>
      <dgm:spPr/>
      <dgm:t>
        <a:bodyPr/>
        <a:lstStyle/>
        <a:p>
          <a:pPr rtl="0">
            <a:spcAft>
              <a:spcPct val="15000"/>
            </a:spcAft>
          </a:pPr>
          <a:endParaRPr lang="en-US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4752109A-5C5C-F54B-9D96-89986F103046}" type="parTrans" cxnId="{66E8BDD4-94A0-CD4E-9579-91E4BB59DC3E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CCB432BE-3440-4546-BB06-1B256CB6F92D}" type="sibTrans" cxnId="{66E8BDD4-94A0-CD4E-9579-91E4BB59DC3E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611A172E-E398-094F-A51F-31DA7A8EEFC6}">
      <dgm:prSet/>
      <dgm:spPr/>
      <dgm:t>
        <a:bodyPr/>
        <a:lstStyle/>
        <a:p>
          <a:pPr rtl="0">
            <a:spcAft>
              <a:spcPct val="15000"/>
            </a:spcAft>
          </a:pPr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Objects have attributes that can be leverages to make access control decisions</a:t>
          </a:r>
        </a:p>
      </dgm:t>
    </dgm:pt>
    <dgm:pt modelId="{8416C1CB-B8F7-6141-B419-B5E73318F6D1}" type="parTrans" cxnId="{8972381E-2710-5B4A-B001-F235D86D8D71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41DCC98F-1D61-4C44-A63F-904E93B0D19A}" type="sibTrans" cxnId="{8972381E-2710-5B4A-B001-F235D86D8D71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EE1B317C-96B1-624D-8F2C-25C21E7DB666}">
      <dgm:prSet/>
      <dgm:spPr/>
      <dgm:t>
        <a:bodyPr/>
        <a:lstStyle/>
        <a:p>
          <a:pPr rtl="0">
            <a:spcAft>
              <a:spcPts val="1524"/>
            </a:spcAft>
          </a:pPr>
          <a:r>
            <a:rPr lang="en-US" b="0" dirty="0">
              <a:latin typeface="Arial" panose="020B0604020202020204" pitchFamily="34" charset="0"/>
              <a:cs typeface="Arial" panose="020B0604020202020204" pitchFamily="34" charset="0"/>
            </a:rPr>
            <a:t>These attributes have so far been largely ignored in most access control policies</a:t>
          </a:r>
        </a:p>
      </dgm:t>
    </dgm:pt>
    <dgm:pt modelId="{032D46E8-911D-C146-8115-B08BAC064467}" type="parTrans" cxnId="{D1391883-5F9D-1144-AC76-4412BF8879EB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A65E483-46D0-E84E-8BA1-B5BEB19B16A0}" type="sibTrans" cxnId="{D1391883-5F9D-1144-AC76-4412BF8879EB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2B893332-CC31-AD47-A87E-68D6D2786DE1}" type="pres">
      <dgm:prSet presAssocID="{416C4F13-053A-284B-9FDF-CE3E60E126BD}" presName="Name0" presStyleCnt="0">
        <dgm:presLayoutVars>
          <dgm:dir/>
          <dgm:animLvl val="lvl"/>
          <dgm:resizeHandles val="exact"/>
        </dgm:presLayoutVars>
      </dgm:prSet>
      <dgm:spPr/>
    </dgm:pt>
    <dgm:pt modelId="{5BC0D6E9-BB18-0041-BF50-63D30988BA19}" type="pres">
      <dgm:prSet presAssocID="{E655676A-4332-534B-9DAD-FF2689493212}" presName="composite" presStyleCnt="0"/>
      <dgm:spPr/>
    </dgm:pt>
    <dgm:pt modelId="{321A3381-433B-CE45-9F2A-F37F91C887F4}" type="pres">
      <dgm:prSet presAssocID="{E655676A-4332-534B-9DAD-FF2689493212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6D536E0F-208B-814D-8E8F-710E7FDA3193}" type="pres">
      <dgm:prSet presAssocID="{E655676A-4332-534B-9DAD-FF2689493212}" presName="desTx" presStyleLbl="revTx" presStyleIdx="0" presStyleCnt="3">
        <dgm:presLayoutVars>
          <dgm:bulletEnabled val="1"/>
        </dgm:presLayoutVars>
      </dgm:prSet>
      <dgm:spPr/>
    </dgm:pt>
    <dgm:pt modelId="{B52A4F7B-8C84-3E43-83B5-C7170FDFEFB8}" type="pres">
      <dgm:prSet presAssocID="{1324E16A-D187-2740-89ED-325EF869E2BF}" presName="space" presStyleCnt="0"/>
      <dgm:spPr/>
    </dgm:pt>
    <dgm:pt modelId="{E73F670B-D805-044A-A23A-8FAA47BA5678}" type="pres">
      <dgm:prSet presAssocID="{36BE4108-004A-B644-A402-E171986A3799}" presName="composite" presStyleCnt="0"/>
      <dgm:spPr/>
    </dgm:pt>
    <dgm:pt modelId="{9D77E78E-02AA-FD40-B2D6-2C660715F549}" type="pres">
      <dgm:prSet presAssocID="{36BE4108-004A-B644-A402-E171986A3799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5C9C9464-D886-F54D-81C1-ACA0089E829B}" type="pres">
      <dgm:prSet presAssocID="{36BE4108-004A-B644-A402-E171986A3799}" presName="desTx" presStyleLbl="revTx" presStyleIdx="1" presStyleCnt="3">
        <dgm:presLayoutVars>
          <dgm:bulletEnabled val="1"/>
        </dgm:presLayoutVars>
      </dgm:prSet>
      <dgm:spPr/>
    </dgm:pt>
    <dgm:pt modelId="{D5E2DFBA-799E-C74F-A9F7-7B8400E0A9AA}" type="pres">
      <dgm:prSet presAssocID="{1965F033-108C-2444-9A02-528A40BF64B7}" presName="space" presStyleCnt="0"/>
      <dgm:spPr/>
    </dgm:pt>
    <dgm:pt modelId="{B5008852-FD85-8145-A028-EB7DFA1F30E7}" type="pres">
      <dgm:prSet presAssocID="{6897BF8E-6C2F-B641-BF47-07721A47AA7E}" presName="composite" presStyleCnt="0"/>
      <dgm:spPr/>
    </dgm:pt>
    <dgm:pt modelId="{F404E2DB-56BA-4743-8145-F722FEBF52A5}" type="pres">
      <dgm:prSet presAssocID="{6897BF8E-6C2F-B641-BF47-07721A47AA7E}" presName="parTx" presStyleLbl="node1" presStyleIdx="2" presStyleCnt="3">
        <dgm:presLayoutVars>
          <dgm:chMax val="0"/>
          <dgm:chPref val="0"/>
          <dgm:bulletEnabled val="1"/>
        </dgm:presLayoutVars>
      </dgm:prSet>
      <dgm:spPr/>
    </dgm:pt>
    <dgm:pt modelId="{36E5E7F1-34B4-4049-B517-21AD2FD3CAD9}" type="pres">
      <dgm:prSet presAssocID="{6897BF8E-6C2F-B641-BF47-07721A47AA7E}" presName="desTx" presStyleLbl="revTx" presStyleIdx="2" presStyleCnt="3">
        <dgm:presLayoutVars>
          <dgm:bulletEnabled val="1"/>
        </dgm:presLayoutVars>
      </dgm:prSet>
      <dgm:spPr/>
    </dgm:pt>
  </dgm:ptLst>
  <dgm:cxnLst>
    <dgm:cxn modelId="{06FCAD0C-86ED-C341-8A74-4C4D807B7E9A}" srcId="{416C4F13-053A-284B-9FDF-CE3E60E126BD}" destId="{6897BF8E-6C2F-B641-BF47-07721A47AA7E}" srcOrd="2" destOrd="0" parTransId="{16AB04A8-AEF4-9A47-8B15-99818D9FB321}" sibTransId="{573607DB-45F4-1748-90D6-A2C927448F8B}"/>
    <dgm:cxn modelId="{C791061E-7E49-5A40-831B-00CB18418DFB}" srcId="{416C4F13-053A-284B-9FDF-CE3E60E126BD}" destId="{36BE4108-004A-B644-A402-E171986A3799}" srcOrd="1" destOrd="0" parTransId="{9356FAC8-E20F-3445-8C1D-7A619E99CBBB}" sibTransId="{1965F033-108C-2444-9A02-528A40BF64B7}"/>
    <dgm:cxn modelId="{8972381E-2710-5B4A-B001-F235D86D8D71}" srcId="{36BE4108-004A-B644-A402-E171986A3799}" destId="{611A172E-E398-094F-A51F-31DA7A8EEFC6}" srcOrd="1" destOrd="0" parTransId="{8416C1CB-B8F7-6141-B419-B5E73318F6D1}" sibTransId="{41DCC98F-1D61-4C44-A63F-904E93B0D19A}"/>
    <dgm:cxn modelId="{1AE66826-40E2-F54C-BBE3-84A4D360BEBA}" type="presOf" srcId="{36BE4108-004A-B644-A402-E171986A3799}" destId="{9D77E78E-02AA-FD40-B2D6-2C660715F549}" srcOrd="0" destOrd="0" presId="urn:microsoft.com/office/officeart/2005/8/layout/chevron1"/>
    <dgm:cxn modelId="{74A36D27-B2FC-2740-99B2-50D198258AE1}" srcId="{E655676A-4332-534B-9DAD-FF2689493212}" destId="{73896295-24CF-8049-8D8E-121472B8EC15}" srcOrd="1" destOrd="0" parTransId="{7B87A6C4-07FF-D744-A1F5-73BBF7F785F4}" sibTransId="{D8785D47-9238-E74A-9868-E1C6F1D2E47C}"/>
    <dgm:cxn modelId="{A5EB0631-12F6-B046-A1FD-D049E23B08F9}" type="presOf" srcId="{B451C9AF-C216-314E-9130-023EBF74715D}" destId="{36E5E7F1-34B4-4049-B517-21AD2FD3CAD9}" srcOrd="0" destOrd="0" presId="urn:microsoft.com/office/officeart/2005/8/layout/chevron1"/>
    <dgm:cxn modelId="{478A1533-BC27-1B47-84BB-3B789C21BE59}" type="presOf" srcId="{7CD3F8EC-6D5D-DC48-88CD-56515931E5A5}" destId="{6D536E0F-208B-814D-8E8F-710E7FDA3193}" srcOrd="0" destOrd="0" presId="urn:microsoft.com/office/officeart/2005/8/layout/chevron1"/>
    <dgm:cxn modelId="{625E1A33-DA74-C54B-90C3-1DD8C4B54259}" type="presOf" srcId="{E655676A-4332-534B-9DAD-FF2689493212}" destId="{321A3381-433B-CE45-9F2A-F37F91C887F4}" srcOrd="0" destOrd="0" presId="urn:microsoft.com/office/officeart/2005/8/layout/chevron1"/>
    <dgm:cxn modelId="{3CAD7F49-809E-E942-9842-978CDEEE0BCE}" srcId="{416C4F13-053A-284B-9FDF-CE3E60E126BD}" destId="{E655676A-4332-534B-9DAD-FF2689493212}" srcOrd="0" destOrd="0" parTransId="{D9DAE0DD-1DB2-744F-AEA5-90962B0531E5}" sibTransId="{1324E16A-D187-2740-89ED-325EF869E2BF}"/>
    <dgm:cxn modelId="{B0D8464D-2EF5-304B-AD3E-648167E5AAC3}" type="presOf" srcId="{B1BCFFD0-E15F-334B-9912-90BD8162DC0C}" destId="{5C9C9464-D886-F54D-81C1-ACA0089E829B}" srcOrd="0" destOrd="2" presId="urn:microsoft.com/office/officeart/2005/8/layout/chevron1"/>
    <dgm:cxn modelId="{7CD39D4D-F9F2-D04E-8F85-9A74284D447A}" type="presOf" srcId="{611A172E-E398-094F-A51F-31DA7A8EEFC6}" destId="{5C9C9464-D886-F54D-81C1-ACA0089E829B}" srcOrd="0" destOrd="1" presId="urn:microsoft.com/office/officeart/2005/8/layout/chevron1"/>
    <dgm:cxn modelId="{B0E04375-384F-334C-9722-F4DD22A8A8A1}" type="presOf" srcId="{416C4F13-053A-284B-9FDF-CE3E60E126BD}" destId="{2B893332-CC31-AD47-A87E-68D6D2786DE1}" srcOrd="0" destOrd="0" presId="urn:microsoft.com/office/officeart/2005/8/layout/chevron1"/>
    <dgm:cxn modelId="{9D5AC07A-ED04-8F4E-B675-B23350824A3C}" srcId="{E655676A-4332-534B-9DAD-FF2689493212}" destId="{7CD3F8EC-6D5D-DC48-88CD-56515931E5A5}" srcOrd="0" destOrd="0" parTransId="{9D65A348-2BC1-7D46-8BD7-8BED10662D95}" sibTransId="{FF1901ED-36DB-0F4A-B6D7-A6733487A324}"/>
    <dgm:cxn modelId="{D1391883-5F9D-1144-AC76-4412BF8879EB}" srcId="{6897BF8E-6C2F-B641-BF47-07721A47AA7E}" destId="{EE1B317C-96B1-624D-8F2C-25C21E7DB666}" srcOrd="1" destOrd="0" parTransId="{032D46E8-911D-C146-8115-B08BAC064467}" sibTransId="{DA65E483-46D0-E84E-8BA1-B5BEB19B16A0}"/>
    <dgm:cxn modelId="{0D37D985-A79E-0947-A6D5-BDF449074239}" type="presOf" srcId="{6897BF8E-6C2F-B641-BF47-07721A47AA7E}" destId="{F404E2DB-56BA-4743-8145-F722FEBF52A5}" srcOrd="0" destOrd="0" presId="urn:microsoft.com/office/officeart/2005/8/layout/chevron1"/>
    <dgm:cxn modelId="{F6E1AEB7-4F1F-D145-A460-600648DB249D}" type="presOf" srcId="{73896295-24CF-8049-8D8E-121472B8EC15}" destId="{6D536E0F-208B-814D-8E8F-710E7FDA3193}" srcOrd="0" destOrd="1" presId="urn:microsoft.com/office/officeart/2005/8/layout/chevron1"/>
    <dgm:cxn modelId="{0DD8E2B9-F1C4-834E-B77D-C7367CF28D23}" type="presOf" srcId="{EE1B317C-96B1-624D-8F2C-25C21E7DB666}" destId="{36E5E7F1-34B4-4049-B517-21AD2FD3CAD9}" srcOrd="0" destOrd="1" presId="urn:microsoft.com/office/officeart/2005/8/layout/chevron1"/>
    <dgm:cxn modelId="{3AC844BC-1FD8-F447-9953-DE961E69F613}" srcId="{36BE4108-004A-B644-A402-E171986A3799}" destId="{0E5C6F4C-0BE0-474B-99BC-5436AAEEC2E8}" srcOrd="0" destOrd="0" parTransId="{586FA414-4E78-CE4D-9AD5-F6759905C7EF}" sibTransId="{4BEF6CFC-F341-7349-A038-96CFFF4E8957}"/>
    <dgm:cxn modelId="{66E8BDD4-94A0-CD4E-9579-91E4BB59DC3E}" srcId="{36BE4108-004A-B644-A402-E171986A3799}" destId="{B1BCFFD0-E15F-334B-9912-90BD8162DC0C}" srcOrd="2" destOrd="0" parTransId="{4752109A-5C5C-F54B-9D96-89986F103046}" sibTransId="{CCB432BE-3440-4546-BB06-1B256CB6F92D}"/>
    <dgm:cxn modelId="{E2D1AEE4-FC28-324E-8109-58F800E50D3C}" type="presOf" srcId="{0E5C6F4C-0BE0-474B-99BC-5436AAEEC2E8}" destId="{5C9C9464-D886-F54D-81C1-ACA0089E829B}" srcOrd="0" destOrd="0" presId="urn:microsoft.com/office/officeart/2005/8/layout/chevron1"/>
    <dgm:cxn modelId="{D8C7E0E5-2C9C-D647-99E2-B110A2E0864F}" srcId="{6897BF8E-6C2F-B641-BF47-07721A47AA7E}" destId="{B451C9AF-C216-314E-9130-023EBF74715D}" srcOrd="0" destOrd="0" parTransId="{F6F7C3A5-159E-BE49-8EEE-12C8FEBC5D02}" sibTransId="{EE0976A0-4120-1949-9EE7-A90EB60764AD}"/>
    <dgm:cxn modelId="{F9FF603D-C5AD-4342-B3D1-7CACE485BDB4}" type="presParOf" srcId="{2B893332-CC31-AD47-A87E-68D6D2786DE1}" destId="{5BC0D6E9-BB18-0041-BF50-63D30988BA19}" srcOrd="0" destOrd="0" presId="urn:microsoft.com/office/officeart/2005/8/layout/chevron1"/>
    <dgm:cxn modelId="{2FDF91B1-167C-6A48-98E6-6249FD3939FB}" type="presParOf" srcId="{5BC0D6E9-BB18-0041-BF50-63D30988BA19}" destId="{321A3381-433B-CE45-9F2A-F37F91C887F4}" srcOrd="0" destOrd="0" presId="urn:microsoft.com/office/officeart/2005/8/layout/chevron1"/>
    <dgm:cxn modelId="{A27D692C-A6AF-A04D-9696-BDCAC530A98A}" type="presParOf" srcId="{5BC0D6E9-BB18-0041-BF50-63D30988BA19}" destId="{6D536E0F-208B-814D-8E8F-710E7FDA3193}" srcOrd="1" destOrd="0" presId="urn:microsoft.com/office/officeart/2005/8/layout/chevron1"/>
    <dgm:cxn modelId="{025C3D74-62EE-6A41-B536-6F8D2CCED180}" type="presParOf" srcId="{2B893332-CC31-AD47-A87E-68D6D2786DE1}" destId="{B52A4F7B-8C84-3E43-83B5-C7170FDFEFB8}" srcOrd="1" destOrd="0" presId="urn:microsoft.com/office/officeart/2005/8/layout/chevron1"/>
    <dgm:cxn modelId="{6F2D36FE-4CAB-BB41-B284-6D1A6FF00BF6}" type="presParOf" srcId="{2B893332-CC31-AD47-A87E-68D6D2786DE1}" destId="{E73F670B-D805-044A-A23A-8FAA47BA5678}" srcOrd="2" destOrd="0" presId="urn:microsoft.com/office/officeart/2005/8/layout/chevron1"/>
    <dgm:cxn modelId="{4DB335EC-A2FA-FC40-B7E6-E1111DFF0AC7}" type="presParOf" srcId="{E73F670B-D805-044A-A23A-8FAA47BA5678}" destId="{9D77E78E-02AA-FD40-B2D6-2C660715F549}" srcOrd="0" destOrd="0" presId="urn:microsoft.com/office/officeart/2005/8/layout/chevron1"/>
    <dgm:cxn modelId="{89EA4320-40C1-8140-B178-030CD0047F3B}" type="presParOf" srcId="{E73F670B-D805-044A-A23A-8FAA47BA5678}" destId="{5C9C9464-D886-F54D-81C1-ACA0089E829B}" srcOrd="1" destOrd="0" presId="urn:microsoft.com/office/officeart/2005/8/layout/chevron1"/>
    <dgm:cxn modelId="{889E5FFE-21B0-E349-B87D-5162FAD3A9E3}" type="presParOf" srcId="{2B893332-CC31-AD47-A87E-68D6D2786DE1}" destId="{D5E2DFBA-799E-C74F-A9F7-7B8400E0A9AA}" srcOrd="3" destOrd="0" presId="urn:microsoft.com/office/officeart/2005/8/layout/chevron1"/>
    <dgm:cxn modelId="{F4DE7B3B-ED38-CE42-977A-863064B0905B}" type="presParOf" srcId="{2B893332-CC31-AD47-A87E-68D6D2786DE1}" destId="{B5008852-FD85-8145-A028-EB7DFA1F30E7}" srcOrd="4" destOrd="0" presId="urn:microsoft.com/office/officeart/2005/8/layout/chevron1"/>
    <dgm:cxn modelId="{99AAFA0C-2128-464B-A0DC-46144DD46EAD}" type="presParOf" srcId="{B5008852-FD85-8145-A028-EB7DFA1F30E7}" destId="{F404E2DB-56BA-4743-8145-F722FEBF52A5}" srcOrd="0" destOrd="0" presId="urn:microsoft.com/office/officeart/2005/8/layout/chevron1"/>
    <dgm:cxn modelId="{804CC6B0-0425-F646-8D97-A8AA49B84719}" type="presParOf" srcId="{B5008852-FD85-8145-A028-EB7DFA1F30E7}" destId="{36E5E7F1-34B4-4049-B517-21AD2FD3CAD9}" srcOrd="1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2EA64861-9F11-464C-8527-5E644DE015DB}" type="doc">
      <dgm:prSet loTypeId="urn:microsoft.com/office/officeart/2005/8/layout/matrix3" loCatId="matrix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59B97A6-1201-1A45-A3A2-8C9C1F04062A}">
      <dgm:prSet/>
      <dgm:spPr>
        <a:solidFill>
          <a:schemeClr val="accent3">
            <a:lumMod val="75000"/>
          </a:schemeClr>
        </a:solidFill>
      </dgm:spPr>
      <dgm:t>
        <a:bodyPr/>
        <a:lstStyle/>
        <a:p>
          <a:pPr rtl="0"/>
          <a:r>
            <a:rPr lang="en-US" b="0" i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Distinguishable because it controls access to objects by evaluating rules against the attributes of entities, operations, and the environment relevant to a request</a:t>
          </a:r>
        </a:p>
      </dgm:t>
    </dgm:pt>
    <dgm:pt modelId="{56715BD5-428D-3045-8AF0-01EC5FB5D4B5}" type="parTrans" cxnId="{09A795D4-7465-9D47-BB3B-403F1F2B2399}">
      <dgm:prSet/>
      <dgm:spPr/>
      <dgm:t>
        <a:bodyPr/>
        <a:lstStyle/>
        <a:p>
          <a:endParaRPr lang="en-US" b="0" i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7160FE07-F949-D145-81D4-605D95D9CE23}" type="sibTrans" cxnId="{09A795D4-7465-9D47-BB3B-403F1F2B2399}">
      <dgm:prSet/>
      <dgm:spPr/>
      <dgm:t>
        <a:bodyPr/>
        <a:lstStyle/>
        <a:p>
          <a:endParaRPr lang="en-US" b="0" i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29C8599A-9DAE-6347-9272-B9E56CA0103F}">
      <dgm:prSet/>
      <dgm:spPr>
        <a:solidFill>
          <a:schemeClr val="accent5">
            <a:lumMod val="75000"/>
          </a:schemeClr>
        </a:solidFill>
      </dgm:spPr>
      <dgm:t>
        <a:bodyPr/>
        <a:lstStyle/>
        <a:p>
          <a:pPr rtl="0"/>
          <a:r>
            <a:rPr lang="en-US" b="0" i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Relies upon the evaluation of attributes of the subject, attributes of the object, and a formal relationship or access control rule defining the allowable operations for subject-object attribute combinations in a given environment</a:t>
          </a:r>
        </a:p>
      </dgm:t>
    </dgm:pt>
    <dgm:pt modelId="{85E593A8-9C96-0B42-A1F3-AFBCA5FDA663}" type="parTrans" cxnId="{8F047598-0F5C-2F40-B13E-920D3ED21B59}">
      <dgm:prSet/>
      <dgm:spPr/>
      <dgm:t>
        <a:bodyPr/>
        <a:lstStyle/>
        <a:p>
          <a:endParaRPr lang="en-US" b="0" i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530FDFBB-3DC2-1944-884C-0FB8384C2383}" type="sibTrans" cxnId="{8F047598-0F5C-2F40-B13E-920D3ED21B59}">
      <dgm:prSet/>
      <dgm:spPr/>
      <dgm:t>
        <a:bodyPr/>
        <a:lstStyle/>
        <a:p>
          <a:endParaRPr lang="en-US" b="0" i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BE11142B-2662-B24B-ACA3-70FF8C9AC3AD}">
      <dgm:prSet/>
      <dgm:spPr>
        <a:solidFill>
          <a:schemeClr val="accent5">
            <a:lumMod val="75000"/>
          </a:schemeClr>
        </a:solidFill>
      </dgm:spPr>
      <dgm:t>
        <a:bodyPr/>
        <a:lstStyle/>
        <a:p>
          <a:pPr rtl="0"/>
          <a:r>
            <a:rPr lang="en-US" b="0" i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Systems are capable of enforcing DAC, RBAC, and MAC concepts</a:t>
          </a:r>
        </a:p>
      </dgm:t>
    </dgm:pt>
    <dgm:pt modelId="{9F45823F-30CE-9541-ADBC-92FCB189A749}" type="parTrans" cxnId="{87ABD7AC-53D0-F64B-9DDC-C4F633647C60}">
      <dgm:prSet/>
      <dgm:spPr/>
      <dgm:t>
        <a:bodyPr/>
        <a:lstStyle/>
        <a:p>
          <a:endParaRPr lang="en-US" b="0" i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AAFB64B5-007B-4440-8C42-21AD70E59526}" type="sibTrans" cxnId="{87ABD7AC-53D0-F64B-9DDC-C4F633647C60}">
      <dgm:prSet/>
      <dgm:spPr/>
      <dgm:t>
        <a:bodyPr/>
        <a:lstStyle/>
        <a:p>
          <a:endParaRPr lang="en-US" b="0" i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B0D043C5-2E53-F44F-B1E2-D217CE2EC5CB}">
      <dgm:prSet/>
      <dgm:spPr>
        <a:solidFill>
          <a:schemeClr val="accent3">
            <a:lumMod val="75000"/>
          </a:schemeClr>
        </a:solidFill>
      </dgm:spPr>
      <dgm:t>
        <a:bodyPr/>
        <a:lstStyle/>
        <a:p>
          <a:pPr rtl="0"/>
          <a:r>
            <a:rPr lang="en-US" b="0" i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Allows an unlimited number of attributes to be combined to satisfy any access control rule</a:t>
          </a:r>
        </a:p>
      </dgm:t>
    </dgm:pt>
    <dgm:pt modelId="{0738B3F6-59EF-C743-97B7-FA6ED5CFC766}" type="parTrans" cxnId="{A3BDDD31-F126-4C4A-A69A-1851EE0BDA47}">
      <dgm:prSet/>
      <dgm:spPr/>
      <dgm:t>
        <a:bodyPr/>
        <a:lstStyle/>
        <a:p>
          <a:endParaRPr lang="en-US" b="0" i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2D9E4621-FEEB-8A4B-A0A8-3725ADD46A9C}" type="sibTrans" cxnId="{A3BDDD31-F126-4C4A-A69A-1851EE0BDA47}">
      <dgm:prSet/>
      <dgm:spPr/>
      <dgm:t>
        <a:bodyPr/>
        <a:lstStyle/>
        <a:p>
          <a:endParaRPr lang="en-US" b="0" i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BAF79EF-AA51-0B47-9482-3F33F69DF262}" type="pres">
      <dgm:prSet presAssocID="{2EA64861-9F11-464C-8527-5E644DE015DB}" presName="matrix" presStyleCnt="0">
        <dgm:presLayoutVars>
          <dgm:chMax val="1"/>
          <dgm:dir/>
          <dgm:resizeHandles val="exact"/>
        </dgm:presLayoutVars>
      </dgm:prSet>
      <dgm:spPr/>
    </dgm:pt>
    <dgm:pt modelId="{2E83D573-461B-4B40-BEB9-4473DAEFC169}" type="pres">
      <dgm:prSet presAssocID="{2EA64861-9F11-464C-8527-5E644DE015DB}" presName="diamond" presStyleLbl="bgShp" presStyleIdx="0" presStyleCnt="1"/>
      <dgm:spPr/>
    </dgm:pt>
    <dgm:pt modelId="{AC9C7A50-8C9C-4E47-A520-28266EEB0EA3}" type="pres">
      <dgm:prSet presAssocID="{2EA64861-9F11-464C-8527-5E644DE015DB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F75D84C9-B96E-524B-908B-280859373854}" type="pres">
      <dgm:prSet presAssocID="{2EA64861-9F11-464C-8527-5E644DE015DB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C23FB787-089E-1A45-A872-4BE881186789}" type="pres">
      <dgm:prSet presAssocID="{2EA64861-9F11-464C-8527-5E644DE015DB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FC7BC191-5A0D-5C42-9891-7575B93DE362}" type="pres">
      <dgm:prSet presAssocID="{2EA64861-9F11-464C-8527-5E644DE015DB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A6521506-EDC5-1648-9811-FC5FC04084B8}" type="presOf" srcId="{459B97A6-1201-1A45-A3A2-8C9C1F04062A}" destId="{AC9C7A50-8C9C-4E47-A520-28266EEB0EA3}" srcOrd="0" destOrd="0" presId="urn:microsoft.com/office/officeart/2005/8/layout/matrix3"/>
    <dgm:cxn modelId="{A3BDDD31-F126-4C4A-A69A-1851EE0BDA47}" srcId="{2EA64861-9F11-464C-8527-5E644DE015DB}" destId="{B0D043C5-2E53-F44F-B1E2-D217CE2EC5CB}" srcOrd="3" destOrd="0" parTransId="{0738B3F6-59EF-C743-97B7-FA6ED5CFC766}" sibTransId="{2D9E4621-FEEB-8A4B-A0A8-3725ADD46A9C}"/>
    <dgm:cxn modelId="{C6494A3E-BCFF-5940-8822-8B42E6EA0892}" type="presOf" srcId="{B0D043C5-2E53-F44F-B1E2-D217CE2EC5CB}" destId="{FC7BC191-5A0D-5C42-9891-7575B93DE362}" srcOrd="0" destOrd="0" presId="urn:microsoft.com/office/officeart/2005/8/layout/matrix3"/>
    <dgm:cxn modelId="{36EC973F-D70D-7642-A465-F45C5571E20C}" type="presOf" srcId="{BE11142B-2662-B24B-ACA3-70FF8C9AC3AD}" destId="{C23FB787-089E-1A45-A872-4BE881186789}" srcOrd="0" destOrd="0" presId="urn:microsoft.com/office/officeart/2005/8/layout/matrix3"/>
    <dgm:cxn modelId="{5FFD1A79-8848-554C-80C0-C8343CB76CE8}" type="presOf" srcId="{29C8599A-9DAE-6347-9272-B9E56CA0103F}" destId="{F75D84C9-B96E-524B-908B-280859373854}" srcOrd="0" destOrd="0" presId="urn:microsoft.com/office/officeart/2005/8/layout/matrix3"/>
    <dgm:cxn modelId="{8F047598-0F5C-2F40-B13E-920D3ED21B59}" srcId="{2EA64861-9F11-464C-8527-5E644DE015DB}" destId="{29C8599A-9DAE-6347-9272-B9E56CA0103F}" srcOrd="1" destOrd="0" parTransId="{85E593A8-9C96-0B42-A1F3-AFBCA5FDA663}" sibTransId="{530FDFBB-3DC2-1944-884C-0FB8384C2383}"/>
    <dgm:cxn modelId="{87ABD7AC-53D0-F64B-9DDC-C4F633647C60}" srcId="{2EA64861-9F11-464C-8527-5E644DE015DB}" destId="{BE11142B-2662-B24B-ACA3-70FF8C9AC3AD}" srcOrd="2" destOrd="0" parTransId="{9F45823F-30CE-9541-ADBC-92FCB189A749}" sibTransId="{AAFB64B5-007B-4440-8C42-21AD70E59526}"/>
    <dgm:cxn modelId="{09A795D4-7465-9D47-BB3B-403F1F2B2399}" srcId="{2EA64861-9F11-464C-8527-5E644DE015DB}" destId="{459B97A6-1201-1A45-A3A2-8C9C1F04062A}" srcOrd="0" destOrd="0" parTransId="{56715BD5-428D-3045-8AF0-01EC5FB5D4B5}" sibTransId="{7160FE07-F949-D145-81D4-605D95D9CE23}"/>
    <dgm:cxn modelId="{2A9610D9-9367-B84E-B999-F809F0CCD460}" type="presOf" srcId="{2EA64861-9F11-464C-8527-5E644DE015DB}" destId="{DBAF79EF-AA51-0B47-9482-3F33F69DF262}" srcOrd="0" destOrd="0" presId="urn:microsoft.com/office/officeart/2005/8/layout/matrix3"/>
    <dgm:cxn modelId="{02CBC1F6-A5BC-F046-B80A-C8DE8259DEE9}" type="presParOf" srcId="{DBAF79EF-AA51-0B47-9482-3F33F69DF262}" destId="{2E83D573-461B-4B40-BEB9-4473DAEFC169}" srcOrd="0" destOrd="0" presId="urn:microsoft.com/office/officeart/2005/8/layout/matrix3"/>
    <dgm:cxn modelId="{45D63535-53E8-C746-B53F-B05AB0B17335}" type="presParOf" srcId="{DBAF79EF-AA51-0B47-9482-3F33F69DF262}" destId="{AC9C7A50-8C9C-4E47-A520-28266EEB0EA3}" srcOrd="1" destOrd="0" presId="urn:microsoft.com/office/officeart/2005/8/layout/matrix3"/>
    <dgm:cxn modelId="{DA2A50DD-ABDF-B248-964E-A54F2A9CBCB9}" type="presParOf" srcId="{DBAF79EF-AA51-0B47-9482-3F33F69DF262}" destId="{F75D84C9-B96E-524B-908B-280859373854}" srcOrd="2" destOrd="0" presId="urn:microsoft.com/office/officeart/2005/8/layout/matrix3"/>
    <dgm:cxn modelId="{B10E7E6F-3484-A044-8553-EE3BDC07325B}" type="presParOf" srcId="{DBAF79EF-AA51-0B47-9482-3F33F69DF262}" destId="{C23FB787-089E-1A45-A872-4BE881186789}" srcOrd="3" destOrd="0" presId="urn:microsoft.com/office/officeart/2005/8/layout/matrix3"/>
    <dgm:cxn modelId="{BF121C13-921A-EB43-914A-01E4009E2278}" type="presParOf" srcId="{DBAF79EF-AA51-0B47-9482-3F33F69DF262}" destId="{FC7BC191-5A0D-5C42-9891-7575B93DE362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311F7073-06AF-C440-B1AD-2D8D7C9331BE}" type="doc">
      <dgm:prSet loTypeId="urn:microsoft.com/office/officeart/2005/8/layout/list1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8EFA8C2-64EF-0D4E-99FD-5F04A1AC2AC6}">
      <dgm:prSet/>
      <dgm:spPr>
        <a:solidFill>
          <a:schemeClr val="accent3">
            <a:lumMod val="75000"/>
          </a:schemeClr>
        </a:solidFill>
      </dgm:spPr>
      <dgm:t>
        <a:bodyPr/>
        <a:lstStyle/>
        <a:p>
          <a:pPr rtl="0"/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Resource management</a:t>
          </a:r>
        </a:p>
      </dgm:t>
    </dgm:pt>
    <dgm:pt modelId="{9E6B178D-1AF8-3A4B-A15A-0EBA3809E9CA}" type="parTrans" cxnId="{28691A6B-C968-5842-B0FE-DDECF674CA05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EC430511-99D1-0E42-A1A8-D03A504E1B13}" type="sibTrans" cxnId="{28691A6B-C968-5842-B0FE-DDECF674CA05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44C5C68-3923-F743-867B-A91972B78A2D}">
      <dgm:prSet/>
      <dgm:spPr>
        <a:ln>
          <a:solidFill>
            <a:schemeClr val="accent3">
              <a:lumMod val="75000"/>
            </a:schemeClr>
          </a:solidFill>
        </a:ln>
      </dgm:spPr>
      <dgm:t>
        <a:bodyPr/>
        <a:lstStyle/>
        <a:p>
          <a:pPr rtl="0"/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Concerned with defining rules for a resource that requires access control</a:t>
          </a:r>
        </a:p>
      </dgm:t>
    </dgm:pt>
    <dgm:pt modelId="{CC65B686-57E5-3944-8184-8196A9C05A0F}" type="parTrans" cxnId="{DF66FDE1-3E88-474F-9AA2-10A135139BAA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0AB32C99-3FB1-464D-A1D6-8F5DD9081EB7}" type="sibTrans" cxnId="{DF66FDE1-3E88-474F-9AA2-10A135139BAA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3E57BA3C-8B08-9147-BDEF-3C814582E8B6}">
      <dgm:prSet/>
      <dgm:spPr>
        <a:ln>
          <a:solidFill>
            <a:schemeClr val="accent3">
              <a:lumMod val="75000"/>
            </a:schemeClr>
          </a:solidFill>
        </a:ln>
      </dgm:spPr>
      <dgm:t>
        <a:bodyPr/>
        <a:lstStyle/>
        <a:p>
          <a:pPr rtl="0"/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Rules would include credential requirements and what user attributes, resource attributes, and environmental conditions are required for access of a given resource for a given function</a:t>
          </a:r>
        </a:p>
      </dgm:t>
    </dgm:pt>
    <dgm:pt modelId="{7B7C69DE-5695-424C-8F7E-C9B43270F675}" type="parTrans" cxnId="{E3013324-FC21-7742-B08C-22616406F460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43023CD4-36B0-144C-BBC2-841310E7B459}" type="sibTrans" cxnId="{E3013324-FC21-7742-B08C-22616406F460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C968AAA3-031A-F14E-B344-1A982668AE52}">
      <dgm:prSet/>
      <dgm:spPr/>
      <dgm:t>
        <a:bodyPr/>
        <a:lstStyle/>
        <a:p>
          <a:pPr rtl="0"/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Privilege management</a:t>
          </a:r>
        </a:p>
      </dgm:t>
    </dgm:pt>
    <dgm:pt modelId="{02FD4733-76A0-8B41-B619-98B9833892F1}" type="parTrans" cxnId="{CD368B68-A8E4-3F47-B6FC-F2DD8B1FDF1A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444331B1-3936-8442-AE97-1D352A2FFBE8}" type="sibTrans" cxnId="{CD368B68-A8E4-3F47-B6FC-F2DD8B1FDF1A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19B2FB69-A77F-5545-BB3C-0CAD240FC2D0}">
      <dgm:prSet/>
      <dgm:spPr/>
      <dgm:t>
        <a:bodyPr/>
        <a:lstStyle/>
        <a:p>
          <a:pPr rtl="0"/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Concerned with establishing and maintaining the entitlement or privilege attributes that comprise an individual’s access profile</a:t>
          </a:r>
        </a:p>
      </dgm:t>
    </dgm:pt>
    <dgm:pt modelId="{09274A2F-5181-7E4D-8ECC-A0376A91A6B4}" type="parTrans" cxnId="{27D64CAC-9288-B645-89E6-D6B7FC6A3771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F05318FF-758B-1E42-A5F4-A34F93D38605}" type="sibTrans" cxnId="{27D64CAC-9288-B645-89E6-D6B7FC6A3771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CA4C873-5860-3549-8A31-FF15B1B56CC6}">
      <dgm:prSet/>
      <dgm:spPr/>
      <dgm:t>
        <a:bodyPr/>
        <a:lstStyle/>
        <a:p>
          <a:pPr rtl="0"/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These attributes represent features of an individual that can be used as the basis for determining access decisions to both physical and logical resources</a:t>
          </a:r>
        </a:p>
      </dgm:t>
    </dgm:pt>
    <dgm:pt modelId="{3451622A-CA65-3E48-AB03-8E35EB3E855C}" type="parTrans" cxnId="{B02D74F7-8B76-9048-B58A-6FF30DB1C429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BB4A86FB-AC83-9743-B4C4-697BE4C43226}" type="sibTrans" cxnId="{B02D74F7-8B76-9048-B58A-6FF30DB1C429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86FF9EAE-C27D-9D4B-B0A7-88F22C9B69DC}">
      <dgm:prSet/>
      <dgm:spPr/>
      <dgm:t>
        <a:bodyPr/>
        <a:lstStyle/>
        <a:p>
          <a:pPr rtl="0"/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Privileges are considered attributes that can be linked to a digital identity</a:t>
          </a:r>
        </a:p>
      </dgm:t>
    </dgm:pt>
    <dgm:pt modelId="{C55E0FD8-A715-8241-B1A2-F3FA07AFE194}" type="parTrans" cxnId="{EABCF760-B867-3447-931C-B171D07C1071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864630F8-2AF2-DD47-9EDE-D7C327225D7C}" type="sibTrans" cxnId="{EABCF760-B867-3447-931C-B171D07C1071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88AFBB26-EFEA-A444-AE5D-B0563B55A994}">
      <dgm:prSet/>
      <dgm:spPr>
        <a:solidFill>
          <a:schemeClr val="accent5">
            <a:lumMod val="75000"/>
          </a:schemeClr>
        </a:solidFill>
      </dgm:spPr>
      <dgm:t>
        <a:bodyPr/>
        <a:lstStyle/>
        <a:p>
          <a:pPr rtl="0"/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Policy management</a:t>
          </a:r>
        </a:p>
      </dgm:t>
    </dgm:pt>
    <dgm:pt modelId="{376C1F89-D7C6-DF4D-B486-E763333CDAA0}" type="parTrans" cxnId="{89B45EF2-6178-0B45-A89A-6CCB79161323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330174B9-C7DB-2B4F-B969-883977914B25}" type="sibTrans" cxnId="{89B45EF2-6178-0B45-A89A-6CCB79161323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30735F88-64C7-C34D-92E9-80F4B50056D6}">
      <dgm:prSet/>
      <dgm:spPr>
        <a:ln>
          <a:solidFill>
            <a:schemeClr val="accent5">
              <a:lumMod val="75000"/>
            </a:schemeClr>
          </a:solidFill>
        </a:ln>
      </dgm:spPr>
      <dgm:t>
        <a:bodyPr/>
        <a:lstStyle/>
        <a:p>
          <a:pPr rtl="0"/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Governs what is allowable and unallowable in an access transaction</a:t>
          </a:r>
        </a:p>
      </dgm:t>
    </dgm:pt>
    <dgm:pt modelId="{6BC55A0E-B73B-6342-AD4C-C973321B9EDF}" type="parTrans" cxnId="{BE533F51-46FB-014D-BECD-24963B6910D9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4E5BB9E6-7130-4745-8DB5-C804696BAFCB}" type="sibTrans" cxnId="{BE533F51-46FB-014D-BECD-24963B6910D9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E37FA4EA-DD33-EB43-A1D2-5E2FDA57BB2A}" type="pres">
      <dgm:prSet presAssocID="{311F7073-06AF-C440-B1AD-2D8D7C9331BE}" presName="linear" presStyleCnt="0">
        <dgm:presLayoutVars>
          <dgm:dir/>
          <dgm:animLvl val="lvl"/>
          <dgm:resizeHandles val="exact"/>
        </dgm:presLayoutVars>
      </dgm:prSet>
      <dgm:spPr/>
    </dgm:pt>
    <dgm:pt modelId="{BE86D08A-5C91-6640-9481-5EDE5D8225BE}" type="pres">
      <dgm:prSet presAssocID="{F8EFA8C2-64EF-0D4E-99FD-5F04A1AC2AC6}" presName="parentLin" presStyleCnt="0"/>
      <dgm:spPr/>
    </dgm:pt>
    <dgm:pt modelId="{52E9FCEF-2F71-0046-AE28-7C3A1CDD04A6}" type="pres">
      <dgm:prSet presAssocID="{F8EFA8C2-64EF-0D4E-99FD-5F04A1AC2AC6}" presName="parentLeftMargin" presStyleLbl="node1" presStyleIdx="0" presStyleCnt="3"/>
      <dgm:spPr/>
    </dgm:pt>
    <dgm:pt modelId="{4E274E17-143A-964B-B814-059527FCFCAC}" type="pres">
      <dgm:prSet presAssocID="{F8EFA8C2-64EF-0D4E-99FD-5F04A1AC2AC6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D5642979-661A-3E4A-A80F-8033CC2C01B7}" type="pres">
      <dgm:prSet presAssocID="{F8EFA8C2-64EF-0D4E-99FD-5F04A1AC2AC6}" presName="negativeSpace" presStyleCnt="0"/>
      <dgm:spPr/>
    </dgm:pt>
    <dgm:pt modelId="{8B6841F2-191F-AA49-A654-EDD02AC05564}" type="pres">
      <dgm:prSet presAssocID="{F8EFA8C2-64EF-0D4E-99FD-5F04A1AC2AC6}" presName="childText" presStyleLbl="conFgAcc1" presStyleIdx="0" presStyleCnt="3">
        <dgm:presLayoutVars>
          <dgm:bulletEnabled val="1"/>
        </dgm:presLayoutVars>
      </dgm:prSet>
      <dgm:spPr/>
    </dgm:pt>
    <dgm:pt modelId="{0B77C503-7F27-194F-88A1-37BCFD8DDA18}" type="pres">
      <dgm:prSet presAssocID="{EC430511-99D1-0E42-A1A8-D03A504E1B13}" presName="spaceBetweenRectangles" presStyleCnt="0"/>
      <dgm:spPr/>
    </dgm:pt>
    <dgm:pt modelId="{8CC53EE2-6CDF-2D45-8975-7B10E4168E49}" type="pres">
      <dgm:prSet presAssocID="{C968AAA3-031A-F14E-B344-1A982668AE52}" presName="parentLin" presStyleCnt="0"/>
      <dgm:spPr/>
    </dgm:pt>
    <dgm:pt modelId="{71F8AACD-9988-E444-B9C0-E9926A728DAE}" type="pres">
      <dgm:prSet presAssocID="{C968AAA3-031A-F14E-B344-1A982668AE52}" presName="parentLeftMargin" presStyleLbl="node1" presStyleIdx="0" presStyleCnt="3"/>
      <dgm:spPr/>
    </dgm:pt>
    <dgm:pt modelId="{3D7ECCDF-D192-254C-980A-E432AB1A8C5C}" type="pres">
      <dgm:prSet presAssocID="{C968AAA3-031A-F14E-B344-1A982668AE52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46CF69FB-ABBF-E542-A8E8-9035027641C6}" type="pres">
      <dgm:prSet presAssocID="{C968AAA3-031A-F14E-B344-1A982668AE52}" presName="negativeSpace" presStyleCnt="0"/>
      <dgm:spPr/>
    </dgm:pt>
    <dgm:pt modelId="{8BF4B6F0-641F-0C4C-9A74-188E05346A63}" type="pres">
      <dgm:prSet presAssocID="{C968AAA3-031A-F14E-B344-1A982668AE52}" presName="childText" presStyleLbl="conFgAcc1" presStyleIdx="1" presStyleCnt="3">
        <dgm:presLayoutVars>
          <dgm:bulletEnabled val="1"/>
        </dgm:presLayoutVars>
      </dgm:prSet>
      <dgm:spPr/>
    </dgm:pt>
    <dgm:pt modelId="{9536BA9E-9866-C34E-9C94-646F8AD4E7F6}" type="pres">
      <dgm:prSet presAssocID="{444331B1-3936-8442-AE97-1D352A2FFBE8}" presName="spaceBetweenRectangles" presStyleCnt="0"/>
      <dgm:spPr/>
    </dgm:pt>
    <dgm:pt modelId="{682D4690-A3E9-7548-B8F6-84BE58779206}" type="pres">
      <dgm:prSet presAssocID="{88AFBB26-EFEA-A444-AE5D-B0563B55A994}" presName="parentLin" presStyleCnt="0"/>
      <dgm:spPr/>
    </dgm:pt>
    <dgm:pt modelId="{A0C00494-7EFC-9F47-BA53-95159F1E292F}" type="pres">
      <dgm:prSet presAssocID="{88AFBB26-EFEA-A444-AE5D-B0563B55A994}" presName="parentLeftMargin" presStyleLbl="node1" presStyleIdx="1" presStyleCnt="3"/>
      <dgm:spPr/>
    </dgm:pt>
    <dgm:pt modelId="{DF7FC51F-7B1D-8D4F-A8AB-025080166E37}" type="pres">
      <dgm:prSet presAssocID="{88AFBB26-EFEA-A444-AE5D-B0563B55A994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EABF7405-9920-E74E-A0BE-1A1EA969A6E4}" type="pres">
      <dgm:prSet presAssocID="{88AFBB26-EFEA-A444-AE5D-B0563B55A994}" presName="negativeSpace" presStyleCnt="0"/>
      <dgm:spPr/>
    </dgm:pt>
    <dgm:pt modelId="{6A23AE0F-AE3E-C643-9337-A2AFC5F958CD}" type="pres">
      <dgm:prSet presAssocID="{88AFBB26-EFEA-A444-AE5D-B0563B55A994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4BAE200A-97ED-934B-ABAE-FC02C71FF0E7}" type="presOf" srcId="{88AFBB26-EFEA-A444-AE5D-B0563B55A994}" destId="{DF7FC51F-7B1D-8D4F-A8AB-025080166E37}" srcOrd="1" destOrd="0" presId="urn:microsoft.com/office/officeart/2005/8/layout/list1"/>
    <dgm:cxn modelId="{DB0C4B23-6475-6846-B692-E79781A74838}" type="presOf" srcId="{311F7073-06AF-C440-B1AD-2D8D7C9331BE}" destId="{E37FA4EA-DD33-EB43-A1D2-5E2FDA57BB2A}" srcOrd="0" destOrd="0" presId="urn:microsoft.com/office/officeart/2005/8/layout/list1"/>
    <dgm:cxn modelId="{E3013324-FC21-7742-B08C-22616406F460}" srcId="{F8EFA8C2-64EF-0D4E-99FD-5F04A1AC2AC6}" destId="{3E57BA3C-8B08-9147-BDEF-3C814582E8B6}" srcOrd="1" destOrd="0" parTransId="{7B7C69DE-5695-424C-8F7E-C9B43270F675}" sibTransId="{43023CD4-36B0-144C-BBC2-841310E7B459}"/>
    <dgm:cxn modelId="{7BE7AE39-EB6A-B14F-985F-7427989D3431}" type="presOf" srcId="{19B2FB69-A77F-5545-BB3C-0CAD240FC2D0}" destId="{8BF4B6F0-641F-0C4C-9A74-188E05346A63}" srcOrd="0" destOrd="0" presId="urn:microsoft.com/office/officeart/2005/8/layout/list1"/>
    <dgm:cxn modelId="{EABCF760-B867-3447-931C-B171D07C1071}" srcId="{C968AAA3-031A-F14E-B344-1A982668AE52}" destId="{86FF9EAE-C27D-9D4B-B0A7-88F22C9B69DC}" srcOrd="2" destOrd="0" parTransId="{C55E0FD8-A715-8241-B1A2-F3FA07AFE194}" sibTransId="{864630F8-2AF2-DD47-9EDE-D7C327225D7C}"/>
    <dgm:cxn modelId="{A754F265-68D6-BA48-9098-7F1228062899}" type="presOf" srcId="{DCA4C873-5860-3549-8A31-FF15B1B56CC6}" destId="{8BF4B6F0-641F-0C4C-9A74-188E05346A63}" srcOrd="0" destOrd="1" presId="urn:microsoft.com/office/officeart/2005/8/layout/list1"/>
    <dgm:cxn modelId="{CD368B68-A8E4-3F47-B6FC-F2DD8B1FDF1A}" srcId="{311F7073-06AF-C440-B1AD-2D8D7C9331BE}" destId="{C968AAA3-031A-F14E-B344-1A982668AE52}" srcOrd="1" destOrd="0" parTransId="{02FD4733-76A0-8B41-B619-98B9833892F1}" sibTransId="{444331B1-3936-8442-AE97-1D352A2FFBE8}"/>
    <dgm:cxn modelId="{28691A6B-C968-5842-B0FE-DDECF674CA05}" srcId="{311F7073-06AF-C440-B1AD-2D8D7C9331BE}" destId="{F8EFA8C2-64EF-0D4E-99FD-5F04A1AC2AC6}" srcOrd="0" destOrd="0" parTransId="{9E6B178D-1AF8-3A4B-A15A-0EBA3809E9CA}" sibTransId="{EC430511-99D1-0E42-A1A8-D03A504E1B13}"/>
    <dgm:cxn modelId="{BE533F51-46FB-014D-BECD-24963B6910D9}" srcId="{88AFBB26-EFEA-A444-AE5D-B0563B55A994}" destId="{30735F88-64C7-C34D-92E9-80F4B50056D6}" srcOrd="0" destOrd="0" parTransId="{6BC55A0E-B73B-6342-AD4C-C973321B9EDF}" sibTransId="{4E5BB9E6-7130-4745-8DB5-C804696BAFCB}"/>
    <dgm:cxn modelId="{33AB2277-8568-124B-8D06-38E015398424}" type="presOf" srcId="{30735F88-64C7-C34D-92E9-80F4B50056D6}" destId="{6A23AE0F-AE3E-C643-9337-A2AFC5F958CD}" srcOrd="0" destOrd="0" presId="urn:microsoft.com/office/officeart/2005/8/layout/list1"/>
    <dgm:cxn modelId="{81607657-71CE-2143-8D07-5FC5AE9DA3BB}" type="presOf" srcId="{F8EFA8C2-64EF-0D4E-99FD-5F04A1AC2AC6}" destId="{4E274E17-143A-964B-B814-059527FCFCAC}" srcOrd="1" destOrd="0" presId="urn:microsoft.com/office/officeart/2005/8/layout/list1"/>
    <dgm:cxn modelId="{D8FDC87C-35FB-4244-8B92-119AD826877C}" type="presOf" srcId="{88AFBB26-EFEA-A444-AE5D-B0563B55A994}" destId="{A0C00494-7EFC-9F47-BA53-95159F1E292F}" srcOrd="0" destOrd="0" presId="urn:microsoft.com/office/officeart/2005/8/layout/list1"/>
    <dgm:cxn modelId="{4719A67D-D407-DB42-BE19-DD9928510B36}" type="presOf" srcId="{F8EFA8C2-64EF-0D4E-99FD-5F04A1AC2AC6}" destId="{52E9FCEF-2F71-0046-AE28-7C3A1CDD04A6}" srcOrd="0" destOrd="0" presId="urn:microsoft.com/office/officeart/2005/8/layout/list1"/>
    <dgm:cxn modelId="{5D87529C-44C5-D54C-9198-B36C4C36D120}" type="presOf" srcId="{3E57BA3C-8B08-9147-BDEF-3C814582E8B6}" destId="{8B6841F2-191F-AA49-A654-EDD02AC05564}" srcOrd="0" destOrd="1" presId="urn:microsoft.com/office/officeart/2005/8/layout/list1"/>
    <dgm:cxn modelId="{27D64CAC-9288-B645-89E6-D6B7FC6A3771}" srcId="{C968AAA3-031A-F14E-B344-1A982668AE52}" destId="{19B2FB69-A77F-5545-BB3C-0CAD240FC2D0}" srcOrd="0" destOrd="0" parTransId="{09274A2F-5181-7E4D-8ECC-A0376A91A6B4}" sibTransId="{F05318FF-758B-1E42-A5F4-A34F93D38605}"/>
    <dgm:cxn modelId="{2ABD2FC0-C4DA-EB40-A456-A313212453FF}" type="presOf" srcId="{86FF9EAE-C27D-9D4B-B0A7-88F22C9B69DC}" destId="{8BF4B6F0-641F-0C4C-9A74-188E05346A63}" srcOrd="0" destOrd="2" presId="urn:microsoft.com/office/officeart/2005/8/layout/list1"/>
    <dgm:cxn modelId="{4AF9F2D0-B6EC-0346-A046-555C133AD1C5}" type="presOf" srcId="{C968AAA3-031A-F14E-B344-1A982668AE52}" destId="{3D7ECCDF-D192-254C-980A-E432AB1A8C5C}" srcOrd="1" destOrd="0" presId="urn:microsoft.com/office/officeart/2005/8/layout/list1"/>
    <dgm:cxn modelId="{6ACC31D9-440F-C547-A200-2FBCB2A8398D}" type="presOf" srcId="{D44C5C68-3923-F743-867B-A91972B78A2D}" destId="{8B6841F2-191F-AA49-A654-EDD02AC05564}" srcOrd="0" destOrd="0" presId="urn:microsoft.com/office/officeart/2005/8/layout/list1"/>
    <dgm:cxn modelId="{DF66FDE1-3E88-474F-9AA2-10A135139BAA}" srcId="{F8EFA8C2-64EF-0D4E-99FD-5F04A1AC2AC6}" destId="{D44C5C68-3923-F743-867B-A91972B78A2D}" srcOrd="0" destOrd="0" parTransId="{CC65B686-57E5-3944-8184-8196A9C05A0F}" sibTransId="{0AB32C99-3FB1-464D-A1D6-8F5DD9081EB7}"/>
    <dgm:cxn modelId="{F2AEACEB-DBE5-A04D-BC89-F773DE2DB033}" type="presOf" srcId="{C968AAA3-031A-F14E-B344-1A982668AE52}" destId="{71F8AACD-9988-E444-B9C0-E9926A728DAE}" srcOrd="0" destOrd="0" presId="urn:microsoft.com/office/officeart/2005/8/layout/list1"/>
    <dgm:cxn modelId="{89B45EF2-6178-0B45-A89A-6CCB79161323}" srcId="{311F7073-06AF-C440-B1AD-2D8D7C9331BE}" destId="{88AFBB26-EFEA-A444-AE5D-B0563B55A994}" srcOrd="2" destOrd="0" parTransId="{376C1F89-D7C6-DF4D-B486-E763333CDAA0}" sibTransId="{330174B9-C7DB-2B4F-B969-883977914B25}"/>
    <dgm:cxn modelId="{B02D74F7-8B76-9048-B58A-6FF30DB1C429}" srcId="{C968AAA3-031A-F14E-B344-1A982668AE52}" destId="{DCA4C873-5860-3549-8A31-FF15B1B56CC6}" srcOrd="1" destOrd="0" parTransId="{3451622A-CA65-3E48-AB03-8E35EB3E855C}" sibTransId="{BB4A86FB-AC83-9743-B4C4-697BE4C43226}"/>
    <dgm:cxn modelId="{93E16DA4-924F-8144-8ED3-A0C33B8EC0F5}" type="presParOf" srcId="{E37FA4EA-DD33-EB43-A1D2-5E2FDA57BB2A}" destId="{BE86D08A-5C91-6640-9481-5EDE5D8225BE}" srcOrd="0" destOrd="0" presId="urn:microsoft.com/office/officeart/2005/8/layout/list1"/>
    <dgm:cxn modelId="{181CAB04-E38E-5344-B50E-09B6D3B6935D}" type="presParOf" srcId="{BE86D08A-5C91-6640-9481-5EDE5D8225BE}" destId="{52E9FCEF-2F71-0046-AE28-7C3A1CDD04A6}" srcOrd="0" destOrd="0" presId="urn:microsoft.com/office/officeart/2005/8/layout/list1"/>
    <dgm:cxn modelId="{B03CBD95-F64E-B246-9DCA-6DA26481B884}" type="presParOf" srcId="{BE86D08A-5C91-6640-9481-5EDE5D8225BE}" destId="{4E274E17-143A-964B-B814-059527FCFCAC}" srcOrd="1" destOrd="0" presId="urn:microsoft.com/office/officeart/2005/8/layout/list1"/>
    <dgm:cxn modelId="{77B36B8E-E07D-EC42-A4B3-5A5BB43484E9}" type="presParOf" srcId="{E37FA4EA-DD33-EB43-A1D2-5E2FDA57BB2A}" destId="{D5642979-661A-3E4A-A80F-8033CC2C01B7}" srcOrd="1" destOrd="0" presId="urn:microsoft.com/office/officeart/2005/8/layout/list1"/>
    <dgm:cxn modelId="{F5C7397E-0209-3948-A1C9-E488EDFFC607}" type="presParOf" srcId="{E37FA4EA-DD33-EB43-A1D2-5E2FDA57BB2A}" destId="{8B6841F2-191F-AA49-A654-EDD02AC05564}" srcOrd="2" destOrd="0" presId="urn:microsoft.com/office/officeart/2005/8/layout/list1"/>
    <dgm:cxn modelId="{B7A5D2AB-3F4D-5040-B057-1C0B6BE44FB5}" type="presParOf" srcId="{E37FA4EA-DD33-EB43-A1D2-5E2FDA57BB2A}" destId="{0B77C503-7F27-194F-88A1-37BCFD8DDA18}" srcOrd="3" destOrd="0" presId="urn:microsoft.com/office/officeart/2005/8/layout/list1"/>
    <dgm:cxn modelId="{CB2D8618-DBD6-0A44-BB3C-4B2B653A0616}" type="presParOf" srcId="{E37FA4EA-DD33-EB43-A1D2-5E2FDA57BB2A}" destId="{8CC53EE2-6CDF-2D45-8975-7B10E4168E49}" srcOrd="4" destOrd="0" presId="urn:microsoft.com/office/officeart/2005/8/layout/list1"/>
    <dgm:cxn modelId="{0ACBBFD1-960C-4C4B-93F9-6CAE20D52B99}" type="presParOf" srcId="{8CC53EE2-6CDF-2D45-8975-7B10E4168E49}" destId="{71F8AACD-9988-E444-B9C0-E9926A728DAE}" srcOrd="0" destOrd="0" presId="urn:microsoft.com/office/officeart/2005/8/layout/list1"/>
    <dgm:cxn modelId="{7034BCF9-1A31-714A-9292-3E1DA399B255}" type="presParOf" srcId="{8CC53EE2-6CDF-2D45-8975-7B10E4168E49}" destId="{3D7ECCDF-D192-254C-980A-E432AB1A8C5C}" srcOrd="1" destOrd="0" presId="urn:microsoft.com/office/officeart/2005/8/layout/list1"/>
    <dgm:cxn modelId="{0584AECA-4CB3-E745-AB57-3A8DFB7B99F2}" type="presParOf" srcId="{E37FA4EA-DD33-EB43-A1D2-5E2FDA57BB2A}" destId="{46CF69FB-ABBF-E542-A8E8-9035027641C6}" srcOrd="5" destOrd="0" presId="urn:microsoft.com/office/officeart/2005/8/layout/list1"/>
    <dgm:cxn modelId="{13AE58A9-921B-6C45-85FF-A94510F228F6}" type="presParOf" srcId="{E37FA4EA-DD33-EB43-A1D2-5E2FDA57BB2A}" destId="{8BF4B6F0-641F-0C4C-9A74-188E05346A63}" srcOrd="6" destOrd="0" presId="urn:microsoft.com/office/officeart/2005/8/layout/list1"/>
    <dgm:cxn modelId="{472B8992-E534-284D-AECA-4399FC6BDA18}" type="presParOf" srcId="{E37FA4EA-DD33-EB43-A1D2-5E2FDA57BB2A}" destId="{9536BA9E-9866-C34E-9C94-646F8AD4E7F6}" srcOrd="7" destOrd="0" presId="urn:microsoft.com/office/officeart/2005/8/layout/list1"/>
    <dgm:cxn modelId="{F8D215A8-C8FE-DB4B-83C7-255031A17FD4}" type="presParOf" srcId="{E37FA4EA-DD33-EB43-A1D2-5E2FDA57BB2A}" destId="{682D4690-A3E9-7548-B8F6-84BE58779206}" srcOrd="8" destOrd="0" presId="urn:microsoft.com/office/officeart/2005/8/layout/list1"/>
    <dgm:cxn modelId="{A8587C42-9DBE-8E4E-861B-1745DC5DFCF2}" type="presParOf" srcId="{682D4690-A3E9-7548-B8F6-84BE58779206}" destId="{A0C00494-7EFC-9F47-BA53-95159F1E292F}" srcOrd="0" destOrd="0" presId="urn:microsoft.com/office/officeart/2005/8/layout/list1"/>
    <dgm:cxn modelId="{6B2FF9A4-50A7-6441-BA20-8DBD5FED1B09}" type="presParOf" srcId="{682D4690-A3E9-7548-B8F6-84BE58779206}" destId="{DF7FC51F-7B1D-8D4F-A8AB-025080166E37}" srcOrd="1" destOrd="0" presId="urn:microsoft.com/office/officeart/2005/8/layout/list1"/>
    <dgm:cxn modelId="{7F79D6D8-8BD3-1E4E-8273-3039EA5E781A}" type="presParOf" srcId="{E37FA4EA-DD33-EB43-A1D2-5E2FDA57BB2A}" destId="{EABF7405-9920-E74E-A0BE-1A1EA969A6E4}" srcOrd="9" destOrd="0" presId="urn:microsoft.com/office/officeart/2005/8/layout/list1"/>
    <dgm:cxn modelId="{8981B118-2647-5249-9CE8-2F3D919E9AEB}" type="presParOf" srcId="{E37FA4EA-DD33-EB43-A1D2-5E2FDA57BB2A}" destId="{6A23AE0F-AE3E-C643-9337-A2AFC5F958CD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E1E4B68-F667-DE44-A54C-1AB0DABA7E84}" type="doc">
      <dgm:prSet loTypeId="urn:microsoft.com/office/officeart/2005/8/layout/hList6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E464E6D-828B-D74C-A891-83588AD89683}">
      <dgm:prSet/>
      <dgm:spPr>
        <a:solidFill>
          <a:schemeClr val="accent3">
            <a:lumMod val="75000"/>
          </a:schemeClr>
        </a:solidFill>
      </dgm:spPr>
      <dgm:t>
        <a:bodyPr/>
        <a:lstStyle/>
        <a:p>
          <a:pPr rtl="0"/>
          <a:r>
            <a:rPr lang="en-US" b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IT security plan documents: </a:t>
          </a:r>
        </a:p>
      </dgm:t>
    </dgm:pt>
    <dgm:pt modelId="{CD952E0C-1521-0D43-AE07-02F9036F69F2}" type="parTrans" cxnId="{F5D8E2E3-8594-0F40-8A4A-4182FF88DD34}">
      <dgm:prSet/>
      <dgm:spPr/>
      <dgm:t>
        <a:bodyPr/>
        <a:lstStyle/>
        <a:p>
          <a:endParaRPr lang="en-US" b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57DDE098-043A-3D4A-B76E-E313D14CAD24}" type="sibTrans" cxnId="{F5D8E2E3-8594-0F40-8A4A-4182FF88DD34}">
      <dgm:prSet/>
      <dgm:spPr/>
      <dgm:t>
        <a:bodyPr/>
        <a:lstStyle/>
        <a:p>
          <a:endParaRPr lang="en-US" b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07512BDD-4166-F942-B97D-8557318A7B47}">
      <dgm:prSet/>
      <dgm:spPr>
        <a:solidFill>
          <a:schemeClr val="accent3">
            <a:lumMod val="75000"/>
          </a:schemeClr>
        </a:solidFill>
      </dgm:spPr>
      <dgm:t>
        <a:bodyPr/>
        <a:lstStyle/>
        <a:p>
          <a:pPr rtl="0"/>
          <a:r>
            <a:rPr lang="en-US" b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What needs to be done for each selected control</a:t>
          </a:r>
        </a:p>
      </dgm:t>
    </dgm:pt>
    <dgm:pt modelId="{ADEB3139-47B5-594E-BCB0-792699B2EECB}" type="parTrans" cxnId="{6E140B5B-4AB1-D143-9965-1ED69F23C064}">
      <dgm:prSet/>
      <dgm:spPr/>
      <dgm:t>
        <a:bodyPr/>
        <a:lstStyle/>
        <a:p>
          <a:endParaRPr lang="en-US" b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C4A1494F-16E8-BF46-ABAA-C6DF6C4A42B7}" type="sibTrans" cxnId="{6E140B5B-4AB1-D143-9965-1ED69F23C064}">
      <dgm:prSet/>
      <dgm:spPr/>
      <dgm:t>
        <a:bodyPr/>
        <a:lstStyle/>
        <a:p>
          <a:endParaRPr lang="en-US" b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A3577437-EDAC-9747-9223-99C3135FB852}">
      <dgm:prSet/>
      <dgm:spPr>
        <a:solidFill>
          <a:schemeClr val="accent3">
            <a:lumMod val="75000"/>
          </a:schemeClr>
        </a:solidFill>
      </dgm:spPr>
      <dgm:t>
        <a:bodyPr/>
        <a:lstStyle/>
        <a:p>
          <a:pPr rtl="0"/>
          <a:r>
            <a:rPr lang="en-US" b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Personnel responsible</a:t>
          </a:r>
        </a:p>
      </dgm:t>
    </dgm:pt>
    <dgm:pt modelId="{082A2150-6F54-E545-A773-CFED4B2D01E9}" type="parTrans" cxnId="{691DC783-57EF-B94D-8607-C8C5F7E33E5E}">
      <dgm:prSet/>
      <dgm:spPr/>
      <dgm:t>
        <a:bodyPr/>
        <a:lstStyle/>
        <a:p>
          <a:endParaRPr lang="en-US" b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3057AC55-C929-F542-894A-01FDAFD19F26}" type="sibTrans" cxnId="{691DC783-57EF-B94D-8607-C8C5F7E33E5E}">
      <dgm:prSet/>
      <dgm:spPr/>
      <dgm:t>
        <a:bodyPr/>
        <a:lstStyle/>
        <a:p>
          <a:endParaRPr lang="en-US" b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2F13EC1A-71E9-1D4E-9A93-60CBD1335D97}">
      <dgm:prSet/>
      <dgm:spPr>
        <a:solidFill>
          <a:schemeClr val="accent3">
            <a:lumMod val="75000"/>
          </a:schemeClr>
        </a:solidFill>
      </dgm:spPr>
      <dgm:t>
        <a:bodyPr/>
        <a:lstStyle/>
        <a:p>
          <a:pPr rtl="0"/>
          <a:r>
            <a:rPr lang="en-US" b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Resources and time frame</a:t>
          </a:r>
        </a:p>
      </dgm:t>
    </dgm:pt>
    <dgm:pt modelId="{2F7F0E25-500A-9D46-AACD-596B3AE08CD3}" type="parTrans" cxnId="{8F3B940E-1DF3-7040-9135-CA54DE953E07}">
      <dgm:prSet/>
      <dgm:spPr/>
      <dgm:t>
        <a:bodyPr/>
        <a:lstStyle/>
        <a:p>
          <a:endParaRPr lang="en-US" b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E75707A4-6224-0C4D-A30F-DEC6A330AD3B}" type="sibTrans" cxnId="{8F3B940E-1DF3-7040-9135-CA54DE953E07}">
      <dgm:prSet/>
      <dgm:spPr/>
      <dgm:t>
        <a:bodyPr/>
        <a:lstStyle/>
        <a:p>
          <a:endParaRPr lang="en-US" b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A65D18DA-AF94-034A-920E-367BA7E4FBEB}">
      <dgm:prSet/>
      <dgm:spPr>
        <a:solidFill>
          <a:schemeClr val="accent6">
            <a:lumMod val="75000"/>
          </a:schemeClr>
        </a:solidFill>
      </dgm:spPr>
      <dgm:t>
        <a:bodyPr/>
        <a:lstStyle/>
        <a:p>
          <a:pPr rtl="0"/>
          <a:r>
            <a:rPr lang="en-US" b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Identified personnel:</a:t>
          </a:r>
        </a:p>
      </dgm:t>
    </dgm:pt>
    <dgm:pt modelId="{F4AE3499-D82C-144A-96E5-588F81027709}" type="parTrans" cxnId="{CE32FE4C-8C35-AA4C-87AC-6891845E4774}">
      <dgm:prSet/>
      <dgm:spPr/>
      <dgm:t>
        <a:bodyPr/>
        <a:lstStyle/>
        <a:p>
          <a:endParaRPr lang="en-US" b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0194A585-2A60-CC4F-9270-DC618CF70318}" type="sibTrans" cxnId="{CE32FE4C-8C35-AA4C-87AC-6891845E4774}">
      <dgm:prSet/>
      <dgm:spPr/>
      <dgm:t>
        <a:bodyPr/>
        <a:lstStyle/>
        <a:p>
          <a:endParaRPr lang="en-US" b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8FDB263D-CAB3-024E-8475-B9C227F9624D}">
      <dgm:prSet/>
      <dgm:spPr>
        <a:solidFill>
          <a:schemeClr val="accent6">
            <a:lumMod val="75000"/>
          </a:schemeClr>
        </a:solidFill>
      </dgm:spPr>
      <dgm:t>
        <a:bodyPr/>
        <a:lstStyle/>
        <a:p>
          <a:pPr rtl="0"/>
          <a:r>
            <a:rPr lang="en-US" b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Implement new or enhanced controls</a:t>
          </a:r>
        </a:p>
      </dgm:t>
    </dgm:pt>
    <dgm:pt modelId="{3B542E20-597F-064F-885D-929D0C61FEE4}" type="parTrans" cxnId="{A50763A6-97E7-594A-AA8C-3CE221AA4B60}">
      <dgm:prSet/>
      <dgm:spPr/>
      <dgm:t>
        <a:bodyPr/>
        <a:lstStyle/>
        <a:p>
          <a:endParaRPr lang="en-US" b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4A51DC15-F80D-9842-8B88-906791F59EB4}" type="sibTrans" cxnId="{A50763A6-97E7-594A-AA8C-3CE221AA4B60}">
      <dgm:prSet/>
      <dgm:spPr/>
      <dgm:t>
        <a:bodyPr/>
        <a:lstStyle/>
        <a:p>
          <a:endParaRPr lang="en-US" b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3AF05DA4-8341-5A47-A0EA-FE7BB1207059}">
      <dgm:prSet/>
      <dgm:spPr>
        <a:solidFill>
          <a:schemeClr val="accent6">
            <a:lumMod val="75000"/>
          </a:schemeClr>
        </a:solidFill>
      </dgm:spPr>
      <dgm:t>
        <a:bodyPr/>
        <a:lstStyle/>
        <a:p>
          <a:pPr rtl="0"/>
          <a:r>
            <a:rPr lang="en-US" b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May need system configuration changes, upgrades or new system installation</a:t>
          </a:r>
        </a:p>
      </dgm:t>
    </dgm:pt>
    <dgm:pt modelId="{E8F37739-DD97-6047-BCCE-C059722AC365}" type="parTrans" cxnId="{315018A7-AA01-2743-96B1-267D8402E6F5}">
      <dgm:prSet/>
      <dgm:spPr/>
      <dgm:t>
        <a:bodyPr/>
        <a:lstStyle/>
        <a:p>
          <a:endParaRPr lang="en-US" b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52042325-4608-F54B-A302-5B178357E552}" type="sibTrans" cxnId="{315018A7-AA01-2743-96B1-267D8402E6F5}">
      <dgm:prSet/>
      <dgm:spPr/>
      <dgm:t>
        <a:bodyPr/>
        <a:lstStyle/>
        <a:p>
          <a:endParaRPr lang="en-US" b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470AD440-AD5D-DE47-B38B-E47990B7D0D7}">
      <dgm:prSet/>
      <dgm:spPr>
        <a:solidFill>
          <a:schemeClr val="accent6">
            <a:lumMod val="75000"/>
          </a:schemeClr>
        </a:solidFill>
      </dgm:spPr>
      <dgm:t>
        <a:bodyPr/>
        <a:lstStyle/>
        <a:p>
          <a:pPr rtl="0"/>
          <a:r>
            <a:rPr lang="en-US" b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May also involve development of new or extended procedures</a:t>
          </a:r>
        </a:p>
      </dgm:t>
    </dgm:pt>
    <dgm:pt modelId="{D620E912-71D9-334A-A689-4D709C57C160}" type="parTrans" cxnId="{0980FE0A-6545-784F-B888-4501D29B3F26}">
      <dgm:prSet/>
      <dgm:spPr/>
      <dgm:t>
        <a:bodyPr/>
        <a:lstStyle/>
        <a:p>
          <a:endParaRPr lang="en-US" b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5DE3CEDE-4B32-7F4E-B3A6-ECF738157EF9}" type="sibTrans" cxnId="{0980FE0A-6545-784F-B888-4501D29B3F26}">
      <dgm:prSet/>
      <dgm:spPr/>
      <dgm:t>
        <a:bodyPr/>
        <a:lstStyle/>
        <a:p>
          <a:endParaRPr lang="en-US" b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2BA0D14-60D9-B24F-A866-50087B4F5339}">
      <dgm:prSet/>
      <dgm:spPr>
        <a:solidFill>
          <a:schemeClr val="accent6">
            <a:lumMod val="75000"/>
          </a:schemeClr>
        </a:solidFill>
      </dgm:spPr>
      <dgm:t>
        <a:bodyPr/>
        <a:lstStyle/>
        <a:p>
          <a:pPr rtl="0"/>
          <a:r>
            <a:rPr lang="en-US" b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Need to be encouraged and monitored by management</a:t>
          </a:r>
        </a:p>
      </dgm:t>
    </dgm:pt>
    <dgm:pt modelId="{FFC5CDE5-2D3A-1641-80B8-1615056973DD}" type="parTrans" cxnId="{CDFEF125-36D4-D64C-B245-2D926FA6A006}">
      <dgm:prSet/>
      <dgm:spPr/>
      <dgm:t>
        <a:bodyPr/>
        <a:lstStyle/>
        <a:p>
          <a:endParaRPr lang="en-US" b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45966864-B292-7947-A80E-7D0475231D3E}" type="sibTrans" cxnId="{CDFEF125-36D4-D64C-B245-2D926FA6A006}">
      <dgm:prSet/>
      <dgm:spPr/>
      <dgm:t>
        <a:bodyPr/>
        <a:lstStyle/>
        <a:p>
          <a:endParaRPr lang="en-US" b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A26DF7C1-26EA-2140-90D3-80701CB9F1FE}">
      <dgm:prSet/>
      <dgm:spPr>
        <a:solidFill>
          <a:schemeClr val="accent5">
            <a:lumMod val="75000"/>
          </a:schemeClr>
        </a:solidFill>
      </dgm:spPr>
      <dgm:t>
        <a:bodyPr/>
        <a:lstStyle/>
        <a:p>
          <a:pPr rtl="0"/>
          <a:r>
            <a:rPr lang="en-US" b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When implementation is completed management authorizes the system for operational use</a:t>
          </a:r>
        </a:p>
      </dgm:t>
    </dgm:pt>
    <dgm:pt modelId="{B1677DD4-2FE6-5448-B490-4801E09E10F9}" type="parTrans" cxnId="{BCA18675-B297-6749-B232-B6FE632A4FD3}">
      <dgm:prSet/>
      <dgm:spPr/>
      <dgm:t>
        <a:bodyPr/>
        <a:lstStyle/>
        <a:p>
          <a:endParaRPr lang="en-US" b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E619598C-047C-6C4E-A20D-E7F339DAD000}" type="sibTrans" cxnId="{BCA18675-B297-6749-B232-B6FE632A4FD3}">
      <dgm:prSet/>
      <dgm:spPr/>
      <dgm:t>
        <a:bodyPr/>
        <a:lstStyle/>
        <a:p>
          <a:endParaRPr lang="en-US" b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13E07EEE-BD14-F845-AED2-2F7FD67B56D0}" type="pres">
      <dgm:prSet presAssocID="{4E1E4B68-F667-DE44-A54C-1AB0DABA7E84}" presName="Name0" presStyleCnt="0">
        <dgm:presLayoutVars>
          <dgm:dir/>
          <dgm:resizeHandles val="exact"/>
        </dgm:presLayoutVars>
      </dgm:prSet>
      <dgm:spPr/>
    </dgm:pt>
    <dgm:pt modelId="{814F6F70-D5D1-2940-AC52-BA0B54AE6C65}" type="pres">
      <dgm:prSet presAssocID="{BE464E6D-828B-D74C-A891-83588AD89683}" presName="node" presStyleLbl="node1" presStyleIdx="0" presStyleCnt="3">
        <dgm:presLayoutVars>
          <dgm:bulletEnabled val="1"/>
        </dgm:presLayoutVars>
      </dgm:prSet>
      <dgm:spPr/>
    </dgm:pt>
    <dgm:pt modelId="{8A5FA54A-49B8-8E4A-B25C-B761E21C9E51}" type="pres">
      <dgm:prSet presAssocID="{57DDE098-043A-3D4A-B76E-E313D14CAD24}" presName="sibTrans" presStyleCnt="0"/>
      <dgm:spPr/>
    </dgm:pt>
    <dgm:pt modelId="{257B7868-3E85-3547-B1BB-EF1D6FD8A468}" type="pres">
      <dgm:prSet presAssocID="{A65D18DA-AF94-034A-920E-367BA7E4FBEB}" presName="node" presStyleLbl="node1" presStyleIdx="1" presStyleCnt="3">
        <dgm:presLayoutVars>
          <dgm:bulletEnabled val="1"/>
        </dgm:presLayoutVars>
      </dgm:prSet>
      <dgm:spPr/>
    </dgm:pt>
    <dgm:pt modelId="{26D33AC7-8790-1F4E-85A2-E6217C5C8A6D}" type="pres">
      <dgm:prSet presAssocID="{0194A585-2A60-CC4F-9270-DC618CF70318}" presName="sibTrans" presStyleCnt="0"/>
      <dgm:spPr/>
    </dgm:pt>
    <dgm:pt modelId="{F00163D4-7968-264D-A3B4-CCFCA1095065}" type="pres">
      <dgm:prSet presAssocID="{A26DF7C1-26EA-2140-90D3-80701CB9F1FE}" presName="node" presStyleLbl="node1" presStyleIdx="2" presStyleCnt="3">
        <dgm:presLayoutVars>
          <dgm:bulletEnabled val="1"/>
        </dgm:presLayoutVars>
      </dgm:prSet>
      <dgm:spPr/>
    </dgm:pt>
  </dgm:ptLst>
  <dgm:cxnLst>
    <dgm:cxn modelId="{0980FE0A-6545-784F-B888-4501D29B3F26}" srcId="{A65D18DA-AF94-034A-920E-367BA7E4FBEB}" destId="{470AD440-AD5D-DE47-B38B-E47990B7D0D7}" srcOrd="2" destOrd="0" parTransId="{D620E912-71D9-334A-A689-4D709C57C160}" sibTransId="{5DE3CEDE-4B32-7F4E-B3A6-ECF738157EF9}"/>
    <dgm:cxn modelId="{8F3B940E-1DF3-7040-9135-CA54DE953E07}" srcId="{BE464E6D-828B-D74C-A891-83588AD89683}" destId="{2F13EC1A-71E9-1D4E-9A93-60CBD1335D97}" srcOrd="2" destOrd="0" parTransId="{2F7F0E25-500A-9D46-AACD-596B3AE08CD3}" sibTransId="{E75707A4-6224-0C4D-A30F-DEC6A330AD3B}"/>
    <dgm:cxn modelId="{FF00EC17-8CAE-994B-ADB7-2203A90D922B}" type="presOf" srcId="{A65D18DA-AF94-034A-920E-367BA7E4FBEB}" destId="{257B7868-3E85-3547-B1BB-EF1D6FD8A468}" srcOrd="0" destOrd="0" presId="urn:microsoft.com/office/officeart/2005/8/layout/hList6"/>
    <dgm:cxn modelId="{31B9CA18-3034-964C-AA25-0D1097252A09}" type="presOf" srcId="{D2BA0D14-60D9-B24F-A866-50087B4F5339}" destId="{257B7868-3E85-3547-B1BB-EF1D6FD8A468}" srcOrd="0" destOrd="4" presId="urn:microsoft.com/office/officeart/2005/8/layout/hList6"/>
    <dgm:cxn modelId="{CDFEF125-36D4-D64C-B245-2D926FA6A006}" srcId="{A65D18DA-AF94-034A-920E-367BA7E4FBEB}" destId="{D2BA0D14-60D9-B24F-A866-50087B4F5339}" srcOrd="3" destOrd="0" parTransId="{FFC5CDE5-2D3A-1641-80B8-1615056973DD}" sibTransId="{45966864-B292-7947-A80E-7D0475231D3E}"/>
    <dgm:cxn modelId="{28AACE3E-0BE6-7D47-A9A5-5F4CFD31BA8C}" type="presOf" srcId="{A3577437-EDAC-9747-9223-99C3135FB852}" destId="{814F6F70-D5D1-2940-AC52-BA0B54AE6C65}" srcOrd="0" destOrd="2" presId="urn:microsoft.com/office/officeart/2005/8/layout/hList6"/>
    <dgm:cxn modelId="{6E140B5B-4AB1-D143-9965-1ED69F23C064}" srcId="{BE464E6D-828B-D74C-A891-83588AD89683}" destId="{07512BDD-4166-F942-B97D-8557318A7B47}" srcOrd="0" destOrd="0" parTransId="{ADEB3139-47B5-594E-BCB0-792699B2EECB}" sibTransId="{C4A1494F-16E8-BF46-ABAA-C6DF6C4A42B7}"/>
    <dgm:cxn modelId="{217B7F66-3333-944E-9ED7-AF5E614D31DE}" type="presOf" srcId="{07512BDD-4166-F942-B97D-8557318A7B47}" destId="{814F6F70-D5D1-2940-AC52-BA0B54AE6C65}" srcOrd="0" destOrd="1" presId="urn:microsoft.com/office/officeart/2005/8/layout/hList6"/>
    <dgm:cxn modelId="{CE32FE4C-8C35-AA4C-87AC-6891845E4774}" srcId="{4E1E4B68-F667-DE44-A54C-1AB0DABA7E84}" destId="{A65D18DA-AF94-034A-920E-367BA7E4FBEB}" srcOrd="1" destOrd="0" parTransId="{F4AE3499-D82C-144A-96E5-588F81027709}" sibTransId="{0194A585-2A60-CC4F-9270-DC618CF70318}"/>
    <dgm:cxn modelId="{BCA18675-B297-6749-B232-B6FE632A4FD3}" srcId="{4E1E4B68-F667-DE44-A54C-1AB0DABA7E84}" destId="{A26DF7C1-26EA-2140-90D3-80701CB9F1FE}" srcOrd="2" destOrd="0" parTransId="{B1677DD4-2FE6-5448-B490-4801E09E10F9}" sibTransId="{E619598C-047C-6C4E-A20D-E7F339DAD000}"/>
    <dgm:cxn modelId="{397A677F-F673-A24E-8DBE-88EF734432A4}" type="presOf" srcId="{4E1E4B68-F667-DE44-A54C-1AB0DABA7E84}" destId="{13E07EEE-BD14-F845-AED2-2F7FD67B56D0}" srcOrd="0" destOrd="0" presId="urn:microsoft.com/office/officeart/2005/8/layout/hList6"/>
    <dgm:cxn modelId="{691DC783-57EF-B94D-8607-C8C5F7E33E5E}" srcId="{BE464E6D-828B-D74C-A891-83588AD89683}" destId="{A3577437-EDAC-9747-9223-99C3135FB852}" srcOrd="1" destOrd="0" parTransId="{082A2150-6F54-E545-A773-CFED4B2D01E9}" sibTransId="{3057AC55-C929-F542-894A-01FDAFD19F26}"/>
    <dgm:cxn modelId="{D22F3690-E9F2-B34D-BC5A-BCB2EF6B70A2}" type="presOf" srcId="{470AD440-AD5D-DE47-B38B-E47990B7D0D7}" destId="{257B7868-3E85-3547-B1BB-EF1D6FD8A468}" srcOrd="0" destOrd="3" presId="urn:microsoft.com/office/officeart/2005/8/layout/hList6"/>
    <dgm:cxn modelId="{FF6C29A5-BDBF-8241-9E04-A6FFB6B19835}" type="presOf" srcId="{A26DF7C1-26EA-2140-90D3-80701CB9F1FE}" destId="{F00163D4-7968-264D-A3B4-CCFCA1095065}" srcOrd="0" destOrd="0" presId="urn:microsoft.com/office/officeart/2005/8/layout/hList6"/>
    <dgm:cxn modelId="{A50763A6-97E7-594A-AA8C-3CE221AA4B60}" srcId="{A65D18DA-AF94-034A-920E-367BA7E4FBEB}" destId="{8FDB263D-CAB3-024E-8475-B9C227F9624D}" srcOrd="0" destOrd="0" parTransId="{3B542E20-597F-064F-885D-929D0C61FEE4}" sibTransId="{4A51DC15-F80D-9842-8B88-906791F59EB4}"/>
    <dgm:cxn modelId="{315018A7-AA01-2743-96B1-267D8402E6F5}" srcId="{A65D18DA-AF94-034A-920E-367BA7E4FBEB}" destId="{3AF05DA4-8341-5A47-A0EA-FE7BB1207059}" srcOrd="1" destOrd="0" parTransId="{E8F37739-DD97-6047-BCCE-C059722AC365}" sibTransId="{52042325-4608-F54B-A302-5B178357E552}"/>
    <dgm:cxn modelId="{18F882A8-FC01-F042-BEAE-E626F6E1F8E4}" type="presOf" srcId="{8FDB263D-CAB3-024E-8475-B9C227F9624D}" destId="{257B7868-3E85-3547-B1BB-EF1D6FD8A468}" srcOrd="0" destOrd="1" presId="urn:microsoft.com/office/officeart/2005/8/layout/hList6"/>
    <dgm:cxn modelId="{C60F44E0-DD09-3F45-B699-85D0E29DE060}" type="presOf" srcId="{BE464E6D-828B-D74C-A891-83588AD89683}" destId="{814F6F70-D5D1-2940-AC52-BA0B54AE6C65}" srcOrd="0" destOrd="0" presId="urn:microsoft.com/office/officeart/2005/8/layout/hList6"/>
    <dgm:cxn modelId="{F5D8E2E3-8594-0F40-8A4A-4182FF88DD34}" srcId="{4E1E4B68-F667-DE44-A54C-1AB0DABA7E84}" destId="{BE464E6D-828B-D74C-A891-83588AD89683}" srcOrd="0" destOrd="0" parTransId="{CD952E0C-1521-0D43-AE07-02F9036F69F2}" sibTransId="{57DDE098-043A-3D4A-B76E-E313D14CAD24}"/>
    <dgm:cxn modelId="{F2E679E6-3CE8-DE48-866F-3FFC731AAB54}" type="presOf" srcId="{3AF05DA4-8341-5A47-A0EA-FE7BB1207059}" destId="{257B7868-3E85-3547-B1BB-EF1D6FD8A468}" srcOrd="0" destOrd="2" presId="urn:microsoft.com/office/officeart/2005/8/layout/hList6"/>
    <dgm:cxn modelId="{03E3A7F7-630C-F044-B8FC-A5C02C1C294D}" type="presOf" srcId="{2F13EC1A-71E9-1D4E-9A93-60CBD1335D97}" destId="{814F6F70-D5D1-2940-AC52-BA0B54AE6C65}" srcOrd="0" destOrd="3" presId="urn:microsoft.com/office/officeart/2005/8/layout/hList6"/>
    <dgm:cxn modelId="{20A56D53-7A59-7E48-84DC-A5D275BBBB65}" type="presParOf" srcId="{13E07EEE-BD14-F845-AED2-2F7FD67B56D0}" destId="{814F6F70-D5D1-2940-AC52-BA0B54AE6C65}" srcOrd="0" destOrd="0" presId="urn:microsoft.com/office/officeart/2005/8/layout/hList6"/>
    <dgm:cxn modelId="{5008FCA4-6B7C-D943-A6E0-198730DABC5E}" type="presParOf" srcId="{13E07EEE-BD14-F845-AED2-2F7FD67B56D0}" destId="{8A5FA54A-49B8-8E4A-B25C-B761E21C9E51}" srcOrd="1" destOrd="0" presId="urn:microsoft.com/office/officeart/2005/8/layout/hList6"/>
    <dgm:cxn modelId="{5BCA51AF-C528-CD41-8CF3-392F5EE63684}" type="presParOf" srcId="{13E07EEE-BD14-F845-AED2-2F7FD67B56D0}" destId="{257B7868-3E85-3547-B1BB-EF1D6FD8A468}" srcOrd="2" destOrd="0" presId="urn:microsoft.com/office/officeart/2005/8/layout/hList6"/>
    <dgm:cxn modelId="{DC44D64F-9FB1-3849-B9CE-254C0B00335A}" type="presParOf" srcId="{13E07EEE-BD14-F845-AED2-2F7FD67B56D0}" destId="{26D33AC7-8790-1F4E-85A2-E6217C5C8A6D}" srcOrd="3" destOrd="0" presId="urn:microsoft.com/office/officeart/2005/8/layout/hList6"/>
    <dgm:cxn modelId="{A25272ED-F8B9-F947-83B8-B38DA6E7246C}" type="presParOf" srcId="{13E07EEE-BD14-F845-AED2-2F7FD67B56D0}" destId="{F00163D4-7968-264D-A3B4-CCFCA1095065}" srcOrd="4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9F1AE4A-2274-A647-B901-EAF276BB56B5}" type="doc">
      <dgm:prSet loTypeId="urn:microsoft.com/office/officeart/2005/8/layout/hList1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6DF8EA0-7CCB-5643-A93A-A07DB379AB6B}">
      <dgm:prSet phldrT="[Text]" custT="1"/>
      <dgm:spPr>
        <a:solidFill>
          <a:schemeClr val="accent3">
            <a:lumMod val="75000"/>
          </a:schemeClr>
        </a:solidFill>
        <a:ln>
          <a:solidFill>
            <a:schemeClr val="accent3">
              <a:lumMod val="50000"/>
            </a:schemeClr>
          </a:solidFill>
        </a:ln>
      </dgm:spPr>
      <dgm:t>
        <a:bodyPr/>
        <a:lstStyle/>
        <a:p>
          <a:r>
            <a:rPr lang="en-US" sz="2400" b="1" i="0" dirty="0">
              <a:solidFill>
                <a:schemeClr val="bg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Includes a number of aspects</a:t>
          </a:r>
          <a:endParaRPr lang="en-US" sz="2400" b="1" i="0" dirty="0">
            <a:solidFill>
              <a:schemeClr val="bg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C63AA794-27F5-F146-BFE4-5BE587727177}" type="parTrans" cxnId="{3EF06331-736B-6246-AD87-26E7119CE706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B9B226E5-7580-DB49-B895-1EEC8AB763AE}" type="sibTrans" cxnId="{3EF06331-736B-6246-AD87-26E7119CE706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B25F15EC-CCB4-D44F-90B7-B6512DE1FAEE}">
      <dgm:prSet/>
      <dgm:spPr>
        <a:solidFill>
          <a:schemeClr val="bg1"/>
        </a:solidFill>
      </dgm:spPr>
      <dgm:t>
        <a:bodyPr/>
        <a:lstStyle/>
        <a:p>
          <a:r>
            <a:rPr lang="en-US" dirty="0">
              <a:latin typeface="Arial" panose="020B0604020202020204" pitchFamily="34" charset="0"/>
              <a:ea typeface="+mn-ea"/>
              <a:cs typeface="Arial" panose="020B0604020202020204" pitchFamily="34" charset="0"/>
            </a:rPr>
            <a:t>Maintenance of security controls</a:t>
          </a:r>
        </a:p>
      </dgm:t>
    </dgm:pt>
    <dgm:pt modelId="{7B11B4B5-7B64-0E49-91E7-5465863ECAAA}" type="parTrans" cxnId="{B1BEA0CE-E7EF-1B43-8239-56B20D09075B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88405F4C-8061-E743-B7CA-2066D36025FE}" type="sibTrans" cxnId="{B1BEA0CE-E7EF-1B43-8239-56B20D09075B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BC426684-96A6-A747-AA4A-78B2951EDC43}">
      <dgm:prSet/>
      <dgm:spPr>
        <a:solidFill>
          <a:schemeClr val="bg1"/>
        </a:solidFill>
      </dgm:spPr>
      <dgm:t>
        <a:bodyPr/>
        <a:lstStyle/>
        <a:p>
          <a:r>
            <a:rPr lang="en-US" dirty="0">
              <a:latin typeface="Arial" panose="020B0604020202020204" pitchFamily="34" charset="0"/>
              <a:ea typeface="+mn-ea"/>
              <a:cs typeface="Arial" panose="020B0604020202020204" pitchFamily="34" charset="0"/>
            </a:rPr>
            <a:t>Security compliance checking</a:t>
          </a:r>
        </a:p>
      </dgm:t>
    </dgm:pt>
    <dgm:pt modelId="{0E6597BD-C67B-BB47-9789-C3D902A55B4B}" type="parTrans" cxnId="{8D07F037-DC17-354B-8D67-EF0E2B052728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549B4DAB-A956-8441-8D90-CD805DD12D30}" type="sibTrans" cxnId="{8D07F037-DC17-354B-8D67-EF0E2B052728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129E820A-F177-964E-BB81-D336D1F727F5}">
      <dgm:prSet/>
      <dgm:spPr>
        <a:solidFill>
          <a:schemeClr val="bg1"/>
        </a:solidFill>
      </dgm:spPr>
      <dgm:t>
        <a:bodyPr/>
        <a:lstStyle/>
        <a:p>
          <a:r>
            <a:rPr lang="en-US" dirty="0">
              <a:latin typeface="Arial" panose="020B0604020202020204" pitchFamily="34" charset="0"/>
              <a:ea typeface="+mn-ea"/>
              <a:cs typeface="Arial" panose="020B0604020202020204" pitchFamily="34" charset="0"/>
            </a:rPr>
            <a:t>Change and configuration management</a:t>
          </a:r>
        </a:p>
      </dgm:t>
    </dgm:pt>
    <dgm:pt modelId="{57591957-1ECE-AB42-AADA-C280622BA06D}" type="parTrans" cxnId="{FD6BE71F-61AD-5544-9B27-1D5F2B052EB3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FAB55FCB-DFC7-EB47-BCB0-EFE2825EACC2}" type="sibTrans" cxnId="{FD6BE71F-61AD-5544-9B27-1D5F2B052EB3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CF6AA785-A453-5643-8C62-EA459EA3CDAB}">
      <dgm:prSet/>
      <dgm:spPr>
        <a:solidFill>
          <a:schemeClr val="bg1"/>
        </a:solidFill>
      </dgm:spPr>
      <dgm:t>
        <a:bodyPr/>
        <a:lstStyle/>
        <a:p>
          <a:r>
            <a:rPr lang="en-US" dirty="0">
              <a:latin typeface="Arial" panose="020B0604020202020204" pitchFamily="34" charset="0"/>
              <a:ea typeface="+mn-ea"/>
              <a:cs typeface="Arial" panose="020B0604020202020204" pitchFamily="34" charset="0"/>
            </a:rPr>
            <a:t>Incident handling</a:t>
          </a:r>
        </a:p>
      </dgm:t>
    </dgm:pt>
    <dgm:pt modelId="{2AF7CB2A-50CE-C044-B6E6-B68C22618958}" type="parTrans" cxnId="{443F1E3B-C65F-6D43-B029-7A4740547985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9DA514F2-7821-7D40-95EC-E355E9A7913B}" type="sibTrans" cxnId="{443F1E3B-C65F-6D43-B029-7A4740547985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28BBF26C-3D86-2246-BBEF-40B13DD9DA87}" type="pres">
      <dgm:prSet presAssocID="{99F1AE4A-2274-A647-B901-EAF276BB56B5}" presName="Name0" presStyleCnt="0">
        <dgm:presLayoutVars>
          <dgm:dir/>
          <dgm:animLvl val="lvl"/>
          <dgm:resizeHandles val="exact"/>
        </dgm:presLayoutVars>
      </dgm:prSet>
      <dgm:spPr/>
    </dgm:pt>
    <dgm:pt modelId="{A136B7C8-FCF9-DB44-B5E7-C4F8691A0499}" type="pres">
      <dgm:prSet presAssocID="{46DF8EA0-7CCB-5643-A93A-A07DB379AB6B}" presName="composite" presStyleCnt="0"/>
      <dgm:spPr/>
    </dgm:pt>
    <dgm:pt modelId="{F757406B-5ABA-0A4C-A525-387B95498A0E}" type="pres">
      <dgm:prSet presAssocID="{46DF8EA0-7CCB-5643-A93A-A07DB379AB6B}" presName="parTx" presStyleLbl="alignNode1" presStyleIdx="0" presStyleCnt="1">
        <dgm:presLayoutVars>
          <dgm:chMax val="0"/>
          <dgm:chPref val="0"/>
          <dgm:bulletEnabled val="1"/>
        </dgm:presLayoutVars>
      </dgm:prSet>
      <dgm:spPr/>
    </dgm:pt>
    <dgm:pt modelId="{6EBE5E45-590F-D943-AB07-0CB8407D7FF8}" type="pres">
      <dgm:prSet presAssocID="{46DF8EA0-7CCB-5643-A93A-A07DB379AB6B}" presName="desTx" presStyleLbl="alignAccFollowNode1" presStyleIdx="0" presStyleCnt="1">
        <dgm:presLayoutVars>
          <dgm:bulletEnabled val="1"/>
        </dgm:presLayoutVars>
      </dgm:prSet>
      <dgm:spPr/>
    </dgm:pt>
  </dgm:ptLst>
  <dgm:cxnLst>
    <dgm:cxn modelId="{FD6BE71F-61AD-5544-9B27-1D5F2B052EB3}" srcId="{46DF8EA0-7CCB-5643-A93A-A07DB379AB6B}" destId="{129E820A-F177-964E-BB81-D336D1F727F5}" srcOrd="2" destOrd="0" parTransId="{57591957-1ECE-AB42-AADA-C280622BA06D}" sibTransId="{FAB55FCB-DFC7-EB47-BCB0-EFE2825EACC2}"/>
    <dgm:cxn modelId="{3EF06331-736B-6246-AD87-26E7119CE706}" srcId="{99F1AE4A-2274-A647-B901-EAF276BB56B5}" destId="{46DF8EA0-7CCB-5643-A93A-A07DB379AB6B}" srcOrd="0" destOrd="0" parTransId="{C63AA794-27F5-F146-BFE4-5BE587727177}" sibTransId="{B9B226E5-7580-DB49-B895-1EEC8AB763AE}"/>
    <dgm:cxn modelId="{8D07F037-DC17-354B-8D67-EF0E2B052728}" srcId="{46DF8EA0-7CCB-5643-A93A-A07DB379AB6B}" destId="{BC426684-96A6-A747-AA4A-78B2951EDC43}" srcOrd="1" destOrd="0" parTransId="{0E6597BD-C67B-BB47-9789-C3D902A55B4B}" sibTransId="{549B4DAB-A956-8441-8D90-CD805DD12D30}"/>
    <dgm:cxn modelId="{443F1E3B-C65F-6D43-B029-7A4740547985}" srcId="{46DF8EA0-7CCB-5643-A93A-A07DB379AB6B}" destId="{CF6AA785-A453-5643-8C62-EA459EA3CDAB}" srcOrd="3" destOrd="0" parTransId="{2AF7CB2A-50CE-C044-B6E6-B68C22618958}" sibTransId="{9DA514F2-7821-7D40-95EC-E355E9A7913B}"/>
    <dgm:cxn modelId="{A47CAA7C-C541-ED43-ADD3-25DA8D1A8134}" type="presOf" srcId="{99F1AE4A-2274-A647-B901-EAF276BB56B5}" destId="{28BBF26C-3D86-2246-BBEF-40B13DD9DA87}" srcOrd="0" destOrd="0" presId="urn:microsoft.com/office/officeart/2005/8/layout/hList1"/>
    <dgm:cxn modelId="{6FFA078C-44F2-F64F-97C2-BDFF88864BA5}" type="presOf" srcId="{46DF8EA0-7CCB-5643-A93A-A07DB379AB6B}" destId="{F757406B-5ABA-0A4C-A525-387B95498A0E}" srcOrd="0" destOrd="0" presId="urn:microsoft.com/office/officeart/2005/8/layout/hList1"/>
    <dgm:cxn modelId="{90F16E94-B251-3D41-AEC2-420F84382C57}" type="presOf" srcId="{CF6AA785-A453-5643-8C62-EA459EA3CDAB}" destId="{6EBE5E45-590F-D943-AB07-0CB8407D7FF8}" srcOrd="0" destOrd="3" presId="urn:microsoft.com/office/officeart/2005/8/layout/hList1"/>
    <dgm:cxn modelId="{78C688AD-D338-B242-8648-16DEB9AEEF78}" type="presOf" srcId="{B25F15EC-CCB4-D44F-90B7-B6512DE1FAEE}" destId="{6EBE5E45-590F-D943-AB07-0CB8407D7FF8}" srcOrd="0" destOrd="0" presId="urn:microsoft.com/office/officeart/2005/8/layout/hList1"/>
    <dgm:cxn modelId="{BAA11ABA-9567-6945-83B3-7D1E474A8401}" type="presOf" srcId="{BC426684-96A6-A747-AA4A-78B2951EDC43}" destId="{6EBE5E45-590F-D943-AB07-0CB8407D7FF8}" srcOrd="0" destOrd="1" presId="urn:microsoft.com/office/officeart/2005/8/layout/hList1"/>
    <dgm:cxn modelId="{B1BEA0CE-E7EF-1B43-8239-56B20D09075B}" srcId="{46DF8EA0-7CCB-5643-A93A-A07DB379AB6B}" destId="{B25F15EC-CCB4-D44F-90B7-B6512DE1FAEE}" srcOrd="0" destOrd="0" parTransId="{7B11B4B5-7B64-0E49-91E7-5465863ECAAA}" sibTransId="{88405F4C-8061-E743-B7CA-2066D36025FE}"/>
    <dgm:cxn modelId="{C19455EC-608C-904C-8C22-F261B6AF01EE}" type="presOf" srcId="{129E820A-F177-964E-BB81-D336D1F727F5}" destId="{6EBE5E45-590F-D943-AB07-0CB8407D7FF8}" srcOrd="0" destOrd="2" presId="urn:microsoft.com/office/officeart/2005/8/layout/hList1"/>
    <dgm:cxn modelId="{89074A91-3267-794D-AD23-A73F59515429}" type="presParOf" srcId="{28BBF26C-3D86-2246-BBEF-40B13DD9DA87}" destId="{A136B7C8-FCF9-DB44-B5E7-C4F8691A0499}" srcOrd="0" destOrd="0" presId="urn:microsoft.com/office/officeart/2005/8/layout/hList1"/>
    <dgm:cxn modelId="{A61ABC3F-A6CE-184A-B6F7-8893CA6E7359}" type="presParOf" srcId="{A136B7C8-FCF9-DB44-B5E7-C4F8691A0499}" destId="{F757406B-5ABA-0A4C-A525-387B95498A0E}" srcOrd="0" destOrd="0" presId="urn:microsoft.com/office/officeart/2005/8/layout/hList1"/>
    <dgm:cxn modelId="{A750F27F-FC84-2647-8B46-ACD2007716E7}" type="presParOf" srcId="{A136B7C8-FCF9-DB44-B5E7-C4F8691A0499}" destId="{6EBE5E45-590F-D943-AB07-0CB8407D7FF8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2D64C67-A162-BD4A-974D-51828053EFD4}" type="doc">
      <dgm:prSet loTypeId="urn:microsoft.com/office/officeart/2005/8/layout/venn3" loCatId="relationship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7CDFADE-3CFA-9F4D-8017-2681B0CA32CC}">
      <dgm:prSet custT="1"/>
      <dgm:spPr>
        <a:solidFill>
          <a:schemeClr val="accent6">
            <a:lumMod val="60000"/>
            <a:lumOff val="40000"/>
          </a:schemeClr>
        </a:solidFill>
        <a:ln>
          <a:solidFill>
            <a:schemeClr val="accent3">
              <a:lumMod val="50000"/>
            </a:schemeClr>
          </a:solidFill>
        </a:ln>
      </dgm:spPr>
      <dgm:t>
        <a:bodyPr/>
        <a:lstStyle/>
        <a:p>
          <a:r>
            <a:rPr lang="en-US" sz="1600" b="0" dirty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Periodic review of controls</a:t>
          </a:r>
        </a:p>
      </dgm:t>
    </dgm:pt>
    <dgm:pt modelId="{F77A297C-A3CE-174B-A241-BBCAFB1EB648}" type="parTrans" cxnId="{DE2307C1-A43B-7546-A929-40183AF60E92}">
      <dgm:prSet/>
      <dgm:spPr/>
      <dgm:t>
        <a:bodyPr/>
        <a:lstStyle/>
        <a:p>
          <a:endParaRPr lang="en-US" b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B1484785-51D2-FE40-A944-69107B0296D0}" type="sibTrans" cxnId="{DE2307C1-A43B-7546-A929-40183AF60E92}">
      <dgm:prSet/>
      <dgm:spPr/>
      <dgm:t>
        <a:bodyPr/>
        <a:lstStyle/>
        <a:p>
          <a:endParaRPr lang="en-US" b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555BE1D1-076A-9549-9C67-B2ED78EF9CDA}">
      <dgm:prSet custT="1"/>
      <dgm:spPr>
        <a:solidFill>
          <a:schemeClr val="accent6">
            <a:lumMod val="60000"/>
            <a:lumOff val="40000"/>
          </a:schemeClr>
        </a:solidFill>
        <a:ln>
          <a:solidFill>
            <a:schemeClr val="accent3">
              <a:lumMod val="50000"/>
            </a:schemeClr>
          </a:solidFill>
        </a:ln>
      </dgm:spPr>
      <dgm:t>
        <a:bodyPr/>
        <a:lstStyle/>
        <a:p>
          <a:r>
            <a:rPr lang="en-US" sz="1600" b="0" dirty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Upgrade of controls to meet new requirements</a:t>
          </a:r>
        </a:p>
      </dgm:t>
    </dgm:pt>
    <dgm:pt modelId="{F068766A-3D6C-BC41-B482-A626E295694D}" type="parTrans" cxnId="{A0EB495E-12B9-7E48-8BC6-ACC71248EF11}">
      <dgm:prSet/>
      <dgm:spPr/>
      <dgm:t>
        <a:bodyPr/>
        <a:lstStyle/>
        <a:p>
          <a:endParaRPr lang="en-US" b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D85888A-0547-B84C-8976-39D5E16CD6B2}" type="sibTrans" cxnId="{A0EB495E-12B9-7E48-8BC6-ACC71248EF11}">
      <dgm:prSet/>
      <dgm:spPr/>
      <dgm:t>
        <a:bodyPr/>
        <a:lstStyle/>
        <a:p>
          <a:endParaRPr lang="en-US" b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1354105A-A47E-6742-83BC-ABD4EB570A48}">
      <dgm:prSet custT="1"/>
      <dgm:spPr>
        <a:solidFill>
          <a:schemeClr val="accent6">
            <a:lumMod val="60000"/>
            <a:lumOff val="40000"/>
          </a:schemeClr>
        </a:solidFill>
        <a:ln>
          <a:solidFill>
            <a:schemeClr val="accent3">
              <a:lumMod val="50000"/>
            </a:schemeClr>
          </a:solidFill>
        </a:ln>
      </dgm:spPr>
      <dgm:t>
        <a:bodyPr/>
        <a:lstStyle/>
        <a:p>
          <a:r>
            <a:rPr lang="en-US" sz="1600" b="0" dirty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System changes do not impact controls</a:t>
          </a:r>
        </a:p>
      </dgm:t>
    </dgm:pt>
    <dgm:pt modelId="{42B1962A-1630-AA4F-8AFC-2EA0DB8B3A27}" type="parTrans" cxnId="{6480937F-28A9-884D-BEFB-0AC864125BBE}">
      <dgm:prSet/>
      <dgm:spPr/>
      <dgm:t>
        <a:bodyPr/>
        <a:lstStyle/>
        <a:p>
          <a:endParaRPr lang="en-US" b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CAD029A7-F072-7545-A5BA-78AF9A7D27B1}" type="sibTrans" cxnId="{6480937F-28A9-884D-BEFB-0AC864125BBE}">
      <dgm:prSet/>
      <dgm:spPr/>
      <dgm:t>
        <a:bodyPr/>
        <a:lstStyle/>
        <a:p>
          <a:endParaRPr lang="en-US" b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7F14C74E-7F79-524D-B68C-9B29E3F0F98E}">
      <dgm:prSet custT="1"/>
      <dgm:spPr>
        <a:solidFill>
          <a:schemeClr val="accent6">
            <a:lumMod val="60000"/>
            <a:lumOff val="40000"/>
          </a:schemeClr>
        </a:solidFill>
        <a:ln>
          <a:solidFill>
            <a:schemeClr val="accent3">
              <a:lumMod val="50000"/>
            </a:schemeClr>
          </a:solidFill>
        </a:ln>
      </dgm:spPr>
      <dgm:t>
        <a:bodyPr/>
        <a:lstStyle/>
        <a:p>
          <a:r>
            <a:rPr lang="en-US" sz="1600" b="0" dirty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Address new threats or vulnerabilities</a:t>
          </a:r>
        </a:p>
      </dgm:t>
    </dgm:pt>
    <dgm:pt modelId="{9D945201-09A8-A147-8366-32F54D8C0FAA}" type="parTrans" cxnId="{96D1F857-C5C3-9544-845A-81F76543F963}">
      <dgm:prSet/>
      <dgm:spPr/>
      <dgm:t>
        <a:bodyPr/>
        <a:lstStyle/>
        <a:p>
          <a:endParaRPr lang="en-US" b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9FFDD2D0-54C0-794C-A72B-413CB7E05A14}" type="sibTrans" cxnId="{96D1F857-C5C3-9544-845A-81F76543F963}">
      <dgm:prSet/>
      <dgm:spPr/>
      <dgm:t>
        <a:bodyPr/>
        <a:lstStyle/>
        <a:p>
          <a:endParaRPr lang="en-US" b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CB572979-9A06-7840-90AA-AAE0D9A1A59F}" type="pres">
      <dgm:prSet presAssocID="{F2D64C67-A162-BD4A-974D-51828053EFD4}" presName="Name0" presStyleCnt="0">
        <dgm:presLayoutVars>
          <dgm:dir/>
          <dgm:resizeHandles val="exact"/>
        </dgm:presLayoutVars>
      </dgm:prSet>
      <dgm:spPr/>
    </dgm:pt>
    <dgm:pt modelId="{16E6D8D1-4202-CC4E-9A3B-54955769094D}" type="pres">
      <dgm:prSet presAssocID="{C7CDFADE-3CFA-9F4D-8017-2681B0CA32CC}" presName="Name5" presStyleLbl="vennNode1" presStyleIdx="0" presStyleCnt="4">
        <dgm:presLayoutVars>
          <dgm:bulletEnabled val="1"/>
        </dgm:presLayoutVars>
      </dgm:prSet>
      <dgm:spPr/>
    </dgm:pt>
    <dgm:pt modelId="{16D09F2A-22DE-414E-9D4D-3BDD0E636C1D}" type="pres">
      <dgm:prSet presAssocID="{B1484785-51D2-FE40-A944-69107B0296D0}" presName="space" presStyleCnt="0"/>
      <dgm:spPr/>
    </dgm:pt>
    <dgm:pt modelId="{15709739-4678-674D-8FCB-58E5821EEE47}" type="pres">
      <dgm:prSet presAssocID="{555BE1D1-076A-9549-9C67-B2ED78EF9CDA}" presName="Name5" presStyleLbl="vennNode1" presStyleIdx="1" presStyleCnt="4">
        <dgm:presLayoutVars>
          <dgm:bulletEnabled val="1"/>
        </dgm:presLayoutVars>
      </dgm:prSet>
      <dgm:spPr/>
    </dgm:pt>
    <dgm:pt modelId="{D55B3B87-2842-9044-8B80-0274336B10DA}" type="pres">
      <dgm:prSet presAssocID="{DD85888A-0547-B84C-8976-39D5E16CD6B2}" presName="space" presStyleCnt="0"/>
      <dgm:spPr/>
    </dgm:pt>
    <dgm:pt modelId="{620DDF20-24CD-F441-A7BF-3C9E568E0503}" type="pres">
      <dgm:prSet presAssocID="{1354105A-A47E-6742-83BC-ABD4EB570A48}" presName="Name5" presStyleLbl="vennNode1" presStyleIdx="2" presStyleCnt="4">
        <dgm:presLayoutVars>
          <dgm:bulletEnabled val="1"/>
        </dgm:presLayoutVars>
      </dgm:prSet>
      <dgm:spPr/>
    </dgm:pt>
    <dgm:pt modelId="{DB6C1486-113B-C54F-94F5-925599471225}" type="pres">
      <dgm:prSet presAssocID="{CAD029A7-F072-7545-A5BA-78AF9A7D27B1}" presName="space" presStyleCnt="0"/>
      <dgm:spPr/>
    </dgm:pt>
    <dgm:pt modelId="{AEC40B1F-2BDF-0140-A63B-E717CFD4700D}" type="pres">
      <dgm:prSet presAssocID="{7F14C74E-7F79-524D-B68C-9B29E3F0F98E}" presName="Name5" presStyleLbl="vennNode1" presStyleIdx="3" presStyleCnt="4">
        <dgm:presLayoutVars>
          <dgm:bulletEnabled val="1"/>
        </dgm:presLayoutVars>
      </dgm:prSet>
      <dgm:spPr/>
    </dgm:pt>
  </dgm:ptLst>
  <dgm:cxnLst>
    <dgm:cxn modelId="{19CA8A0D-400C-8146-8AFE-458B1CE9A95C}" type="presOf" srcId="{555BE1D1-076A-9549-9C67-B2ED78EF9CDA}" destId="{15709739-4678-674D-8FCB-58E5821EEE47}" srcOrd="0" destOrd="0" presId="urn:microsoft.com/office/officeart/2005/8/layout/venn3"/>
    <dgm:cxn modelId="{0748FF1E-2EBC-E442-A3DC-81FBF9D253F9}" type="presOf" srcId="{1354105A-A47E-6742-83BC-ABD4EB570A48}" destId="{620DDF20-24CD-F441-A7BF-3C9E568E0503}" srcOrd="0" destOrd="0" presId="urn:microsoft.com/office/officeart/2005/8/layout/venn3"/>
    <dgm:cxn modelId="{BA9EE635-7E52-3641-A73A-5FE3ED74EDD0}" type="presOf" srcId="{C7CDFADE-3CFA-9F4D-8017-2681B0CA32CC}" destId="{16E6D8D1-4202-CC4E-9A3B-54955769094D}" srcOrd="0" destOrd="0" presId="urn:microsoft.com/office/officeart/2005/8/layout/venn3"/>
    <dgm:cxn modelId="{A0EB495E-12B9-7E48-8BC6-ACC71248EF11}" srcId="{F2D64C67-A162-BD4A-974D-51828053EFD4}" destId="{555BE1D1-076A-9549-9C67-B2ED78EF9CDA}" srcOrd="1" destOrd="0" parTransId="{F068766A-3D6C-BC41-B482-A626E295694D}" sibTransId="{DD85888A-0547-B84C-8976-39D5E16CD6B2}"/>
    <dgm:cxn modelId="{96D1F857-C5C3-9544-845A-81F76543F963}" srcId="{F2D64C67-A162-BD4A-974D-51828053EFD4}" destId="{7F14C74E-7F79-524D-B68C-9B29E3F0F98E}" srcOrd="3" destOrd="0" parTransId="{9D945201-09A8-A147-8366-32F54D8C0FAA}" sibTransId="{9FFDD2D0-54C0-794C-A72B-413CB7E05A14}"/>
    <dgm:cxn modelId="{6480937F-28A9-884D-BEFB-0AC864125BBE}" srcId="{F2D64C67-A162-BD4A-974D-51828053EFD4}" destId="{1354105A-A47E-6742-83BC-ABD4EB570A48}" srcOrd="2" destOrd="0" parTransId="{42B1962A-1630-AA4F-8AFC-2EA0DB8B3A27}" sibTransId="{CAD029A7-F072-7545-A5BA-78AF9A7D27B1}"/>
    <dgm:cxn modelId="{F17537A0-2902-7A47-BBA8-BC6A58CF459F}" type="presOf" srcId="{7F14C74E-7F79-524D-B68C-9B29E3F0F98E}" destId="{AEC40B1F-2BDF-0140-A63B-E717CFD4700D}" srcOrd="0" destOrd="0" presId="urn:microsoft.com/office/officeart/2005/8/layout/venn3"/>
    <dgm:cxn modelId="{DE2307C1-A43B-7546-A929-40183AF60E92}" srcId="{F2D64C67-A162-BD4A-974D-51828053EFD4}" destId="{C7CDFADE-3CFA-9F4D-8017-2681B0CA32CC}" srcOrd="0" destOrd="0" parTransId="{F77A297C-A3CE-174B-A241-BBCAFB1EB648}" sibTransId="{B1484785-51D2-FE40-A944-69107B0296D0}"/>
    <dgm:cxn modelId="{50AD25EA-736C-AF49-880A-4D171E067B15}" type="presOf" srcId="{F2D64C67-A162-BD4A-974D-51828053EFD4}" destId="{CB572979-9A06-7840-90AA-AAE0D9A1A59F}" srcOrd="0" destOrd="0" presId="urn:microsoft.com/office/officeart/2005/8/layout/venn3"/>
    <dgm:cxn modelId="{99303487-7F98-6F4D-978E-6D4F2D20FC64}" type="presParOf" srcId="{CB572979-9A06-7840-90AA-AAE0D9A1A59F}" destId="{16E6D8D1-4202-CC4E-9A3B-54955769094D}" srcOrd="0" destOrd="0" presId="urn:microsoft.com/office/officeart/2005/8/layout/venn3"/>
    <dgm:cxn modelId="{7262D119-CD65-8A46-86F3-9C1B57B411E1}" type="presParOf" srcId="{CB572979-9A06-7840-90AA-AAE0D9A1A59F}" destId="{16D09F2A-22DE-414E-9D4D-3BDD0E636C1D}" srcOrd="1" destOrd="0" presId="urn:microsoft.com/office/officeart/2005/8/layout/venn3"/>
    <dgm:cxn modelId="{8BCA0EE5-37FA-714A-849A-F78E6679334D}" type="presParOf" srcId="{CB572979-9A06-7840-90AA-AAE0D9A1A59F}" destId="{15709739-4678-674D-8FCB-58E5821EEE47}" srcOrd="2" destOrd="0" presId="urn:microsoft.com/office/officeart/2005/8/layout/venn3"/>
    <dgm:cxn modelId="{6838558E-4B75-054A-9070-A30F1A6D2CA8}" type="presParOf" srcId="{CB572979-9A06-7840-90AA-AAE0D9A1A59F}" destId="{D55B3B87-2842-9044-8B80-0274336B10DA}" srcOrd="3" destOrd="0" presId="urn:microsoft.com/office/officeart/2005/8/layout/venn3"/>
    <dgm:cxn modelId="{998E9136-8ED0-0B4B-9345-E6F7B5DECE80}" type="presParOf" srcId="{CB572979-9A06-7840-90AA-AAE0D9A1A59F}" destId="{620DDF20-24CD-F441-A7BF-3C9E568E0503}" srcOrd="4" destOrd="0" presId="urn:microsoft.com/office/officeart/2005/8/layout/venn3"/>
    <dgm:cxn modelId="{BDA8CD77-D186-4A40-83D6-7044A9544C3C}" type="presParOf" srcId="{CB572979-9A06-7840-90AA-AAE0D9A1A59F}" destId="{DB6C1486-113B-C54F-94F5-925599471225}" srcOrd="5" destOrd="0" presId="urn:microsoft.com/office/officeart/2005/8/layout/venn3"/>
    <dgm:cxn modelId="{5401A6FD-4049-E34D-91DA-8F80954D6CA4}" type="presParOf" srcId="{CB572979-9A06-7840-90AA-AAE0D9A1A59F}" destId="{AEC40B1F-2BDF-0140-A63B-E717CFD4700D}" srcOrd="6" destOrd="0" presId="urn:microsoft.com/office/officeart/2005/8/layout/ven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C54A004-15AC-4844-AF32-473067E8DE17}" type="doc">
      <dgm:prSet loTypeId="urn:microsoft.com/office/officeart/2005/8/layout/lProcess2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486AA29-E5A5-9243-960E-82795CCEDD27}">
      <dgm:prSet phldrT="[Text]"/>
      <dgm:spPr>
        <a:solidFill>
          <a:schemeClr val="accent3">
            <a:lumMod val="75000"/>
          </a:schemeClr>
        </a:solidFill>
      </dgm:spPr>
      <dgm:t>
        <a:bodyPr/>
        <a:lstStyle/>
        <a:p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IP address and protocol values</a:t>
          </a:r>
        </a:p>
      </dgm:t>
    </dgm:pt>
    <dgm:pt modelId="{070B335D-329F-CA42-9BAD-58D5BEB322B0}" type="parTrans" cxnId="{9936FDBD-7C2F-6148-9B39-A66689E195D1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E2A68C5E-BD77-5343-9F30-F57BDA2C42B1}" type="sibTrans" cxnId="{9936FDBD-7C2F-6148-9B39-A66689E195D1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9E1BB278-1A1A-4A46-9020-9AF352B689A7}">
      <dgm:prSet/>
      <dgm:spPr>
        <a:solidFill>
          <a:schemeClr val="accent3">
            <a:lumMod val="60000"/>
            <a:lumOff val="40000"/>
          </a:schemeClr>
        </a:solidFill>
      </dgm:spPr>
      <dgm:t>
        <a:bodyPr/>
        <a:lstStyle/>
        <a:p>
          <a:r>
            <a:rPr lang="en-US" b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This type of filtering is used by packet filter and </a:t>
          </a:r>
          <a:r>
            <a:rPr lang="en-US" b="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stateful</a:t>
          </a:r>
          <a:r>
            <a:rPr lang="en-US" b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inspection firewalls</a:t>
          </a:r>
        </a:p>
      </dgm:t>
    </dgm:pt>
    <dgm:pt modelId="{6332A092-2E55-F74C-8198-63DB6CBDEA8B}" type="parTrans" cxnId="{461FE593-1ED8-7743-B5C9-63A8F6D95BDE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9FBDDBE0-8995-5E42-A114-7173C576B282}" type="sibTrans" cxnId="{461FE593-1ED8-7743-B5C9-63A8F6D95BDE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E7AF7DA3-8F39-6644-86AD-A3F4E4EC57DA}">
      <dgm:prSet/>
      <dgm:spPr>
        <a:solidFill>
          <a:schemeClr val="accent3">
            <a:lumMod val="60000"/>
            <a:lumOff val="40000"/>
          </a:schemeClr>
        </a:solidFill>
      </dgm:spPr>
      <dgm:t>
        <a:bodyPr/>
        <a:lstStyle/>
        <a:p>
          <a:r>
            <a:rPr lang="en-US" b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rPr>
            <a:t>Typically used to limit access to specific services</a:t>
          </a:r>
        </a:p>
      </dgm:t>
    </dgm:pt>
    <dgm:pt modelId="{0139B2E6-72B2-454C-ABC6-0F1EA86B5FFE}" type="parTrans" cxnId="{C54C729A-E052-BC47-90EC-5D5CCD65118B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5C580AA9-B324-B441-9021-8AD86790616F}" type="sibTrans" cxnId="{C54C729A-E052-BC47-90EC-5D5CCD65118B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A386BD18-CBF6-354F-A16C-70A68D4BE74B}">
      <dgm:prSet/>
      <dgm:spPr>
        <a:solidFill>
          <a:schemeClr val="accent5">
            <a:lumMod val="75000"/>
          </a:schemeClr>
        </a:solidFill>
      </dgm:spPr>
      <dgm:t>
        <a:bodyPr/>
        <a:lstStyle/>
        <a:p>
          <a:r>
            <a:rPr lang="en-US">
              <a:latin typeface="Arial" panose="020B0604020202020204" pitchFamily="34" charset="0"/>
              <a:cs typeface="Arial" panose="020B0604020202020204" pitchFamily="34" charset="0"/>
            </a:rPr>
            <a:t>Application protocol</a:t>
          </a:r>
          <a:endParaRPr lang="en-US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E34E86F-7325-1045-A71F-BEC02514AAEF}" type="parTrans" cxnId="{A2FB220E-6CD7-4946-95E9-44BF054A99F8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285C3DF3-0969-F540-934F-9AB4BC0A4CE0}" type="sibTrans" cxnId="{A2FB220E-6CD7-4946-95E9-44BF054A99F8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B69DBFFA-08CD-F54C-B63E-77ADAA1B6D69}">
      <dgm:prSet/>
      <dgm:spPr>
        <a:solidFill>
          <a:schemeClr val="accent5">
            <a:lumMod val="60000"/>
            <a:lumOff val="40000"/>
          </a:schemeClr>
        </a:solidFill>
      </dgm:spPr>
      <dgm:t>
        <a:bodyPr/>
        <a:lstStyle/>
        <a:p>
          <a:r>
            <a:rPr lang="en-US" b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This type of filtering is used by an application-level gateway that relays and monitors the exchange of information for specific application protocols</a:t>
          </a:r>
        </a:p>
      </dgm:t>
    </dgm:pt>
    <dgm:pt modelId="{98C2B27E-7D38-B54A-966D-8FE01A8D6D78}" type="parTrans" cxnId="{17BB972E-0CDF-2A4F-9AB6-F07117A20488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28D9838E-6430-FD45-926B-BB88A3CAD589}" type="sibTrans" cxnId="{17BB972E-0CDF-2A4F-9AB6-F07117A20488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57CDA6A9-2D07-E34A-8471-2E2640D84F93}">
      <dgm:prSet/>
      <dgm:spPr>
        <a:solidFill>
          <a:schemeClr val="accent3">
            <a:lumMod val="75000"/>
          </a:schemeClr>
        </a:solidFill>
      </dgm:spPr>
      <dgm:t>
        <a:bodyPr/>
        <a:lstStyle/>
        <a:p>
          <a:r>
            <a:rPr lang="en-US">
              <a:latin typeface="Arial" panose="020B0604020202020204" pitchFamily="34" charset="0"/>
              <a:cs typeface="Arial" panose="020B0604020202020204" pitchFamily="34" charset="0"/>
            </a:rPr>
            <a:t>User identity</a:t>
          </a:r>
          <a:endParaRPr lang="en-US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C5384C59-4227-1246-91DE-9259F4F88104}" type="parTrans" cxnId="{DC38D7B0-2D2B-4147-A8EF-5E12715B28D6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CF55997B-5A21-C940-AE32-4F0DEE926114}" type="sibTrans" cxnId="{DC38D7B0-2D2B-4147-A8EF-5E12715B28D6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4B3CBF0C-CAE4-2F48-B104-30296EE6E18F}">
      <dgm:prSet/>
      <dgm:spPr>
        <a:solidFill>
          <a:schemeClr val="accent3">
            <a:lumMod val="60000"/>
            <a:lumOff val="40000"/>
          </a:schemeClr>
        </a:solidFill>
      </dgm:spPr>
      <dgm:t>
        <a:bodyPr/>
        <a:lstStyle/>
        <a:p>
          <a:r>
            <a:rPr lang="en-US" b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rPr>
            <a:t>Typically for inside users who identify themselves using some form of secure authentication technology</a:t>
          </a:r>
        </a:p>
      </dgm:t>
    </dgm:pt>
    <dgm:pt modelId="{E7B150D6-D58B-AC4F-95C3-93FD0DD335B2}" type="parTrans" cxnId="{22B55D53-8383-4042-83FB-DCB791774E43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CC998714-1FD8-0445-83B8-ADDE3821F0C9}" type="sibTrans" cxnId="{22B55D53-8383-4042-83FB-DCB791774E43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11A54360-05EA-6249-B427-0AEB8956CC27}">
      <dgm:prSet/>
      <dgm:spPr>
        <a:solidFill>
          <a:schemeClr val="accent5">
            <a:lumMod val="75000"/>
          </a:schemeClr>
        </a:solidFill>
      </dgm:spPr>
      <dgm:t>
        <a:bodyPr/>
        <a:lstStyle/>
        <a:p>
          <a:r>
            <a:rPr lang="en-US">
              <a:latin typeface="Arial" panose="020B0604020202020204" pitchFamily="34" charset="0"/>
              <a:cs typeface="Arial" panose="020B0604020202020204" pitchFamily="34" charset="0"/>
            </a:rPr>
            <a:t>Network activity</a:t>
          </a:r>
          <a:endParaRPr lang="en-US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78BB2D74-FCA7-6F47-B257-BB3BB7890BCF}" type="parTrans" cxnId="{48F5DD62-2BB1-DC4D-BFEC-8B4B41A03AF3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F6771AA0-EF1F-D74A-9899-8E4D92E71818}" type="sibTrans" cxnId="{48F5DD62-2BB1-DC4D-BFEC-8B4B41A03AF3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445F2316-3501-4142-84BD-8F530C00D190}">
      <dgm:prSet/>
      <dgm:spPr>
        <a:solidFill>
          <a:schemeClr val="accent5">
            <a:lumMod val="60000"/>
            <a:lumOff val="40000"/>
          </a:schemeClr>
        </a:solidFill>
      </dgm:spPr>
      <dgm:t>
        <a:bodyPr/>
        <a:lstStyle/>
        <a:p>
          <a:r>
            <a:rPr lang="en-US" b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rPr>
            <a:t>Controls access based on considerations such as the time or request, rate of requests, or other activity patterns</a:t>
          </a:r>
        </a:p>
      </dgm:t>
    </dgm:pt>
    <dgm:pt modelId="{9BE3046E-6330-124D-864E-FD05B3E7DD6E}" type="parTrans" cxnId="{CB8E7B5D-3F41-0A4F-A087-9C91224AB0A4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C45F7CB5-7CBC-1B46-9803-EEF81298AD49}" type="sibTrans" cxnId="{CB8E7B5D-3F41-0A4F-A087-9C91224AB0A4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813B946C-81D6-DA4E-906A-5D3346D4B772}" type="pres">
      <dgm:prSet presAssocID="{1C54A004-15AC-4844-AF32-473067E8DE17}" presName="theList" presStyleCnt="0">
        <dgm:presLayoutVars>
          <dgm:dir/>
          <dgm:animLvl val="lvl"/>
          <dgm:resizeHandles val="exact"/>
        </dgm:presLayoutVars>
      </dgm:prSet>
      <dgm:spPr/>
    </dgm:pt>
    <dgm:pt modelId="{15986667-D2BA-7F4B-A59A-AB1F66D9DF53}" type="pres">
      <dgm:prSet presAssocID="{0486AA29-E5A5-9243-960E-82795CCEDD27}" presName="compNode" presStyleCnt="0"/>
      <dgm:spPr/>
    </dgm:pt>
    <dgm:pt modelId="{F74D3B63-52AA-0F4D-B509-89B391844F76}" type="pres">
      <dgm:prSet presAssocID="{0486AA29-E5A5-9243-960E-82795CCEDD27}" presName="aNode" presStyleLbl="bgShp" presStyleIdx="0" presStyleCnt="4"/>
      <dgm:spPr/>
    </dgm:pt>
    <dgm:pt modelId="{C548B9DE-C5DC-6844-977B-D8B3C7D73A02}" type="pres">
      <dgm:prSet presAssocID="{0486AA29-E5A5-9243-960E-82795CCEDD27}" presName="textNode" presStyleLbl="bgShp" presStyleIdx="0" presStyleCnt="4"/>
      <dgm:spPr/>
    </dgm:pt>
    <dgm:pt modelId="{E79FF505-2B64-7145-9800-2C2C12455361}" type="pres">
      <dgm:prSet presAssocID="{0486AA29-E5A5-9243-960E-82795CCEDD27}" presName="compChildNode" presStyleCnt="0"/>
      <dgm:spPr/>
    </dgm:pt>
    <dgm:pt modelId="{A6A77317-625E-E748-9E04-D65329F26D53}" type="pres">
      <dgm:prSet presAssocID="{0486AA29-E5A5-9243-960E-82795CCEDD27}" presName="theInnerList" presStyleCnt="0"/>
      <dgm:spPr/>
    </dgm:pt>
    <dgm:pt modelId="{233409E2-3517-7A4C-BEB5-5263C444841E}" type="pres">
      <dgm:prSet presAssocID="{9E1BB278-1A1A-4A46-9020-9AF352B689A7}" presName="childNode" presStyleLbl="node1" presStyleIdx="0" presStyleCnt="5">
        <dgm:presLayoutVars>
          <dgm:bulletEnabled val="1"/>
        </dgm:presLayoutVars>
      </dgm:prSet>
      <dgm:spPr/>
    </dgm:pt>
    <dgm:pt modelId="{40DB0604-1C52-B748-8459-BAD79D6B68A5}" type="pres">
      <dgm:prSet presAssocID="{9E1BB278-1A1A-4A46-9020-9AF352B689A7}" presName="aSpace2" presStyleCnt="0"/>
      <dgm:spPr/>
    </dgm:pt>
    <dgm:pt modelId="{4577C2A4-77EB-034F-ACEE-CA8EB258F917}" type="pres">
      <dgm:prSet presAssocID="{E7AF7DA3-8F39-6644-86AD-A3F4E4EC57DA}" presName="childNode" presStyleLbl="node1" presStyleIdx="1" presStyleCnt="5">
        <dgm:presLayoutVars>
          <dgm:bulletEnabled val="1"/>
        </dgm:presLayoutVars>
      </dgm:prSet>
      <dgm:spPr/>
    </dgm:pt>
    <dgm:pt modelId="{C39FFFAF-1B3F-A544-BA7A-5111B168112B}" type="pres">
      <dgm:prSet presAssocID="{0486AA29-E5A5-9243-960E-82795CCEDD27}" presName="aSpace" presStyleCnt="0"/>
      <dgm:spPr/>
    </dgm:pt>
    <dgm:pt modelId="{F506E3B0-BA8B-C54C-920B-DAF66C3AB2ED}" type="pres">
      <dgm:prSet presAssocID="{A386BD18-CBF6-354F-A16C-70A68D4BE74B}" presName="compNode" presStyleCnt="0"/>
      <dgm:spPr/>
    </dgm:pt>
    <dgm:pt modelId="{69066A2D-01B8-BD48-83E0-6DECB12724EA}" type="pres">
      <dgm:prSet presAssocID="{A386BD18-CBF6-354F-A16C-70A68D4BE74B}" presName="aNode" presStyleLbl="bgShp" presStyleIdx="1" presStyleCnt="4"/>
      <dgm:spPr/>
    </dgm:pt>
    <dgm:pt modelId="{2E3A8245-3DBF-9440-A505-C2F4FE3386D0}" type="pres">
      <dgm:prSet presAssocID="{A386BD18-CBF6-354F-A16C-70A68D4BE74B}" presName="textNode" presStyleLbl="bgShp" presStyleIdx="1" presStyleCnt="4"/>
      <dgm:spPr/>
    </dgm:pt>
    <dgm:pt modelId="{07F2628C-D176-D741-8F61-85961CB1EA9D}" type="pres">
      <dgm:prSet presAssocID="{A386BD18-CBF6-354F-A16C-70A68D4BE74B}" presName="compChildNode" presStyleCnt="0"/>
      <dgm:spPr/>
    </dgm:pt>
    <dgm:pt modelId="{D4400DDE-C2D4-C44F-A433-630C4C3C8ED9}" type="pres">
      <dgm:prSet presAssocID="{A386BD18-CBF6-354F-A16C-70A68D4BE74B}" presName="theInnerList" presStyleCnt="0"/>
      <dgm:spPr/>
    </dgm:pt>
    <dgm:pt modelId="{F5203C34-B1E2-054E-B5B5-A3A3CB4C512C}" type="pres">
      <dgm:prSet presAssocID="{B69DBFFA-08CD-F54C-B63E-77ADAA1B6D69}" presName="childNode" presStyleLbl="node1" presStyleIdx="2" presStyleCnt="5">
        <dgm:presLayoutVars>
          <dgm:bulletEnabled val="1"/>
        </dgm:presLayoutVars>
      </dgm:prSet>
      <dgm:spPr/>
    </dgm:pt>
    <dgm:pt modelId="{C37709BE-D787-ED4E-A579-91870AB622BB}" type="pres">
      <dgm:prSet presAssocID="{A386BD18-CBF6-354F-A16C-70A68D4BE74B}" presName="aSpace" presStyleCnt="0"/>
      <dgm:spPr/>
    </dgm:pt>
    <dgm:pt modelId="{C53523C4-7B02-8048-9C50-9A2386AA29B9}" type="pres">
      <dgm:prSet presAssocID="{57CDA6A9-2D07-E34A-8471-2E2640D84F93}" presName="compNode" presStyleCnt="0"/>
      <dgm:spPr/>
    </dgm:pt>
    <dgm:pt modelId="{5EF363CB-8B94-2443-BEF3-EF6DDD0821FD}" type="pres">
      <dgm:prSet presAssocID="{57CDA6A9-2D07-E34A-8471-2E2640D84F93}" presName="aNode" presStyleLbl="bgShp" presStyleIdx="2" presStyleCnt="4"/>
      <dgm:spPr/>
    </dgm:pt>
    <dgm:pt modelId="{A99B5541-C20B-614C-B947-E843A2A4EEB9}" type="pres">
      <dgm:prSet presAssocID="{57CDA6A9-2D07-E34A-8471-2E2640D84F93}" presName="textNode" presStyleLbl="bgShp" presStyleIdx="2" presStyleCnt="4"/>
      <dgm:spPr/>
    </dgm:pt>
    <dgm:pt modelId="{70FA25A6-F1B4-1449-957C-619BB490C5C6}" type="pres">
      <dgm:prSet presAssocID="{57CDA6A9-2D07-E34A-8471-2E2640D84F93}" presName="compChildNode" presStyleCnt="0"/>
      <dgm:spPr/>
    </dgm:pt>
    <dgm:pt modelId="{C9DE6BF9-FC05-4741-930C-3D568BA29E5E}" type="pres">
      <dgm:prSet presAssocID="{57CDA6A9-2D07-E34A-8471-2E2640D84F93}" presName="theInnerList" presStyleCnt="0"/>
      <dgm:spPr/>
    </dgm:pt>
    <dgm:pt modelId="{21407BB1-ACEF-CF4A-9F72-95F2944F9C99}" type="pres">
      <dgm:prSet presAssocID="{4B3CBF0C-CAE4-2F48-B104-30296EE6E18F}" presName="childNode" presStyleLbl="node1" presStyleIdx="3" presStyleCnt="5">
        <dgm:presLayoutVars>
          <dgm:bulletEnabled val="1"/>
        </dgm:presLayoutVars>
      </dgm:prSet>
      <dgm:spPr/>
    </dgm:pt>
    <dgm:pt modelId="{83ADD24E-978F-BC44-8F34-699AAA7E29A1}" type="pres">
      <dgm:prSet presAssocID="{57CDA6A9-2D07-E34A-8471-2E2640D84F93}" presName="aSpace" presStyleCnt="0"/>
      <dgm:spPr/>
    </dgm:pt>
    <dgm:pt modelId="{BCEE3A85-066B-FA44-8CD5-0F9E61BB6A6E}" type="pres">
      <dgm:prSet presAssocID="{11A54360-05EA-6249-B427-0AEB8956CC27}" presName="compNode" presStyleCnt="0"/>
      <dgm:spPr/>
    </dgm:pt>
    <dgm:pt modelId="{6E4984E4-D558-E841-A9CC-6760B3ECF2E1}" type="pres">
      <dgm:prSet presAssocID="{11A54360-05EA-6249-B427-0AEB8956CC27}" presName="aNode" presStyleLbl="bgShp" presStyleIdx="3" presStyleCnt="4"/>
      <dgm:spPr/>
    </dgm:pt>
    <dgm:pt modelId="{8C3DA6FF-F1DE-0243-867A-3D4A7637864C}" type="pres">
      <dgm:prSet presAssocID="{11A54360-05EA-6249-B427-0AEB8956CC27}" presName="textNode" presStyleLbl="bgShp" presStyleIdx="3" presStyleCnt="4"/>
      <dgm:spPr/>
    </dgm:pt>
    <dgm:pt modelId="{0078F2CE-84B9-2049-9FBB-E5E084BD25EB}" type="pres">
      <dgm:prSet presAssocID="{11A54360-05EA-6249-B427-0AEB8956CC27}" presName="compChildNode" presStyleCnt="0"/>
      <dgm:spPr/>
    </dgm:pt>
    <dgm:pt modelId="{950BF534-5452-B14F-81D6-30487881F73E}" type="pres">
      <dgm:prSet presAssocID="{11A54360-05EA-6249-B427-0AEB8956CC27}" presName="theInnerList" presStyleCnt="0"/>
      <dgm:spPr/>
    </dgm:pt>
    <dgm:pt modelId="{6EC0DA58-F2F0-834F-854D-AFA80713B70B}" type="pres">
      <dgm:prSet presAssocID="{445F2316-3501-4142-84BD-8F530C00D190}" presName="childNode" presStyleLbl="node1" presStyleIdx="4" presStyleCnt="5">
        <dgm:presLayoutVars>
          <dgm:bulletEnabled val="1"/>
        </dgm:presLayoutVars>
      </dgm:prSet>
      <dgm:spPr/>
    </dgm:pt>
  </dgm:ptLst>
  <dgm:cxnLst>
    <dgm:cxn modelId="{A2FB220E-6CD7-4946-95E9-44BF054A99F8}" srcId="{1C54A004-15AC-4844-AF32-473067E8DE17}" destId="{A386BD18-CBF6-354F-A16C-70A68D4BE74B}" srcOrd="1" destOrd="0" parTransId="{DE34E86F-7325-1045-A71F-BEC02514AAEF}" sibTransId="{285C3DF3-0969-F540-934F-9AB4BC0A4CE0}"/>
    <dgm:cxn modelId="{17BB972E-0CDF-2A4F-9AB6-F07117A20488}" srcId="{A386BD18-CBF6-354F-A16C-70A68D4BE74B}" destId="{B69DBFFA-08CD-F54C-B63E-77ADAA1B6D69}" srcOrd="0" destOrd="0" parTransId="{98C2B27E-7D38-B54A-966D-8FE01A8D6D78}" sibTransId="{28D9838E-6430-FD45-926B-BB88A3CAD589}"/>
    <dgm:cxn modelId="{198A3131-041F-334D-A5FC-7375BF095AAB}" type="presOf" srcId="{11A54360-05EA-6249-B427-0AEB8956CC27}" destId="{8C3DA6FF-F1DE-0243-867A-3D4A7637864C}" srcOrd="1" destOrd="0" presId="urn:microsoft.com/office/officeart/2005/8/layout/lProcess2"/>
    <dgm:cxn modelId="{110FD133-320D-AB4F-9028-250379BBE5ED}" type="presOf" srcId="{E7AF7DA3-8F39-6644-86AD-A3F4E4EC57DA}" destId="{4577C2A4-77EB-034F-ACEE-CA8EB258F917}" srcOrd="0" destOrd="0" presId="urn:microsoft.com/office/officeart/2005/8/layout/lProcess2"/>
    <dgm:cxn modelId="{CB8E7B5D-3F41-0A4F-A087-9C91224AB0A4}" srcId="{11A54360-05EA-6249-B427-0AEB8956CC27}" destId="{445F2316-3501-4142-84BD-8F530C00D190}" srcOrd="0" destOrd="0" parTransId="{9BE3046E-6330-124D-864E-FD05B3E7DD6E}" sibTransId="{C45F7CB5-7CBC-1B46-9803-EEF81298AD49}"/>
    <dgm:cxn modelId="{48F5DD62-2BB1-DC4D-BFEC-8B4B41A03AF3}" srcId="{1C54A004-15AC-4844-AF32-473067E8DE17}" destId="{11A54360-05EA-6249-B427-0AEB8956CC27}" srcOrd="3" destOrd="0" parTransId="{78BB2D74-FCA7-6F47-B257-BB3BB7890BCF}" sibTransId="{F6771AA0-EF1F-D74A-9899-8E4D92E71818}"/>
    <dgm:cxn modelId="{EC72C946-1036-5F42-8901-38B3C0D598EC}" type="presOf" srcId="{B69DBFFA-08CD-F54C-B63E-77ADAA1B6D69}" destId="{F5203C34-B1E2-054E-B5B5-A3A3CB4C512C}" srcOrd="0" destOrd="0" presId="urn:microsoft.com/office/officeart/2005/8/layout/lProcess2"/>
    <dgm:cxn modelId="{085E886A-FF25-8B48-95F5-89470DE7E7BA}" type="presOf" srcId="{4B3CBF0C-CAE4-2F48-B104-30296EE6E18F}" destId="{21407BB1-ACEF-CF4A-9F72-95F2944F9C99}" srcOrd="0" destOrd="0" presId="urn:microsoft.com/office/officeart/2005/8/layout/lProcess2"/>
    <dgm:cxn modelId="{22B55D53-8383-4042-83FB-DCB791774E43}" srcId="{57CDA6A9-2D07-E34A-8471-2E2640D84F93}" destId="{4B3CBF0C-CAE4-2F48-B104-30296EE6E18F}" srcOrd="0" destOrd="0" parTransId="{E7B150D6-D58B-AC4F-95C3-93FD0DD335B2}" sibTransId="{CC998714-1FD8-0445-83B8-ADDE3821F0C9}"/>
    <dgm:cxn modelId="{461FE593-1ED8-7743-B5C9-63A8F6D95BDE}" srcId="{0486AA29-E5A5-9243-960E-82795CCEDD27}" destId="{9E1BB278-1A1A-4A46-9020-9AF352B689A7}" srcOrd="0" destOrd="0" parTransId="{6332A092-2E55-F74C-8198-63DB6CBDEA8B}" sibTransId="{9FBDDBE0-8995-5E42-A114-7173C576B282}"/>
    <dgm:cxn modelId="{244C1F96-C92B-C343-97FE-D17C2CED6939}" type="presOf" srcId="{9E1BB278-1A1A-4A46-9020-9AF352B689A7}" destId="{233409E2-3517-7A4C-BEB5-5263C444841E}" srcOrd="0" destOrd="0" presId="urn:microsoft.com/office/officeart/2005/8/layout/lProcess2"/>
    <dgm:cxn modelId="{C54C729A-E052-BC47-90EC-5D5CCD65118B}" srcId="{0486AA29-E5A5-9243-960E-82795CCEDD27}" destId="{E7AF7DA3-8F39-6644-86AD-A3F4E4EC57DA}" srcOrd="1" destOrd="0" parTransId="{0139B2E6-72B2-454C-ABC6-0F1EA86B5FFE}" sibTransId="{5C580AA9-B324-B441-9021-8AD86790616F}"/>
    <dgm:cxn modelId="{DC38D7B0-2D2B-4147-A8EF-5E12715B28D6}" srcId="{1C54A004-15AC-4844-AF32-473067E8DE17}" destId="{57CDA6A9-2D07-E34A-8471-2E2640D84F93}" srcOrd="2" destOrd="0" parTransId="{C5384C59-4227-1246-91DE-9259F4F88104}" sibTransId="{CF55997B-5A21-C940-AE32-4F0DEE926114}"/>
    <dgm:cxn modelId="{9936FDBD-7C2F-6148-9B39-A66689E195D1}" srcId="{1C54A004-15AC-4844-AF32-473067E8DE17}" destId="{0486AA29-E5A5-9243-960E-82795CCEDD27}" srcOrd="0" destOrd="0" parTransId="{070B335D-329F-CA42-9BAD-58D5BEB322B0}" sibTransId="{E2A68C5E-BD77-5343-9F30-F57BDA2C42B1}"/>
    <dgm:cxn modelId="{F86784CA-6325-D44E-9212-44CCEA3ECD60}" type="presOf" srcId="{0486AA29-E5A5-9243-960E-82795CCEDD27}" destId="{C548B9DE-C5DC-6844-977B-D8B3C7D73A02}" srcOrd="1" destOrd="0" presId="urn:microsoft.com/office/officeart/2005/8/layout/lProcess2"/>
    <dgm:cxn modelId="{5FF60ED8-2542-A049-AB1E-980AC5D7EC93}" type="presOf" srcId="{0486AA29-E5A5-9243-960E-82795CCEDD27}" destId="{F74D3B63-52AA-0F4D-B509-89B391844F76}" srcOrd="0" destOrd="0" presId="urn:microsoft.com/office/officeart/2005/8/layout/lProcess2"/>
    <dgm:cxn modelId="{C12C7BD9-870D-534E-9C3C-270A3D0CC136}" type="presOf" srcId="{A386BD18-CBF6-354F-A16C-70A68D4BE74B}" destId="{2E3A8245-3DBF-9440-A505-C2F4FE3386D0}" srcOrd="1" destOrd="0" presId="urn:microsoft.com/office/officeart/2005/8/layout/lProcess2"/>
    <dgm:cxn modelId="{DA6096EF-B70F-C34B-AADE-09CE9D651AD2}" type="presOf" srcId="{57CDA6A9-2D07-E34A-8471-2E2640D84F93}" destId="{A99B5541-C20B-614C-B947-E843A2A4EEB9}" srcOrd="1" destOrd="0" presId="urn:microsoft.com/office/officeart/2005/8/layout/lProcess2"/>
    <dgm:cxn modelId="{FCF8DCF0-E244-974F-8B6C-22F31F7173EA}" type="presOf" srcId="{11A54360-05EA-6249-B427-0AEB8956CC27}" destId="{6E4984E4-D558-E841-A9CC-6760B3ECF2E1}" srcOrd="0" destOrd="0" presId="urn:microsoft.com/office/officeart/2005/8/layout/lProcess2"/>
    <dgm:cxn modelId="{B9BDEFF0-80FC-8942-9E48-4E804F347F00}" type="presOf" srcId="{57CDA6A9-2D07-E34A-8471-2E2640D84F93}" destId="{5EF363CB-8B94-2443-BEF3-EF6DDD0821FD}" srcOrd="0" destOrd="0" presId="urn:microsoft.com/office/officeart/2005/8/layout/lProcess2"/>
    <dgm:cxn modelId="{ACB84AF2-01CC-114E-940F-DE66705276E8}" type="presOf" srcId="{445F2316-3501-4142-84BD-8F530C00D190}" destId="{6EC0DA58-F2F0-834F-854D-AFA80713B70B}" srcOrd="0" destOrd="0" presId="urn:microsoft.com/office/officeart/2005/8/layout/lProcess2"/>
    <dgm:cxn modelId="{A3F812F5-EFCB-034D-94E3-7513FA964A5A}" type="presOf" srcId="{A386BD18-CBF6-354F-A16C-70A68D4BE74B}" destId="{69066A2D-01B8-BD48-83E0-6DECB12724EA}" srcOrd="0" destOrd="0" presId="urn:microsoft.com/office/officeart/2005/8/layout/lProcess2"/>
    <dgm:cxn modelId="{FBC067FF-14F2-C24B-8E38-75966ACAC571}" type="presOf" srcId="{1C54A004-15AC-4844-AF32-473067E8DE17}" destId="{813B946C-81D6-DA4E-906A-5D3346D4B772}" srcOrd="0" destOrd="0" presId="urn:microsoft.com/office/officeart/2005/8/layout/lProcess2"/>
    <dgm:cxn modelId="{6A8EB4AA-982C-014E-AAC6-D594E8FE949B}" type="presParOf" srcId="{813B946C-81D6-DA4E-906A-5D3346D4B772}" destId="{15986667-D2BA-7F4B-A59A-AB1F66D9DF53}" srcOrd="0" destOrd="0" presId="urn:microsoft.com/office/officeart/2005/8/layout/lProcess2"/>
    <dgm:cxn modelId="{7DEBD44A-63D0-5F49-A813-0C311C4E5D26}" type="presParOf" srcId="{15986667-D2BA-7F4B-A59A-AB1F66D9DF53}" destId="{F74D3B63-52AA-0F4D-B509-89B391844F76}" srcOrd="0" destOrd="0" presId="urn:microsoft.com/office/officeart/2005/8/layout/lProcess2"/>
    <dgm:cxn modelId="{0CB80E1D-D772-9E4C-BB6C-B47AE7B0905D}" type="presParOf" srcId="{15986667-D2BA-7F4B-A59A-AB1F66D9DF53}" destId="{C548B9DE-C5DC-6844-977B-D8B3C7D73A02}" srcOrd="1" destOrd="0" presId="urn:microsoft.com/office/officeart/2005/8/layout/lProcess2"/>
    <dgm:cxn modelId="{57DB8612-F2B7-AF49-AA42-FAB3DB425CF8}" type="presParOf" srcId="{15986667-D2BA-7F4B-A59A-AB1F66D9DF53}" destId="{E79FF505-2B64-7145-9800-2C2C12455361}" srcOrd="2" destOrd="0" presId="urn:microsoft.com/office/officeart/2005/8/layout/lProcess2"/>
    <dgm:cxn modelId="{57B659B3-F33B-A046-A909-D25720F46F00}" type="presParOf" srcId="{E79FF505-2B64-7145-9800-2C2C12455361}" destId="{A6A77317-625E-E748-9E04-D65329F26D53}" srcOrd="0" destOrd="0" presId="urn:microsoft.com/office/officeart/2005/8/layout/lProcess2"/>
    <dgm:cxn modelId="{9997555C-09AD-FA46-A8F2-289EB9E1FC43}" type="presParOf" srcId="{A6A77317-625E-E748-9E04-D65329F26D53}" destId="{233409E2-3517-7A4C-BEB5-5263C444841E}" srcOrd="0" destOrd="0" presId="urn:microsoft.com/office/officeart/2005/8/layout/lProcess2"/>
    <dgm:cxn modelId="{2E80D9EA-98AC-8A4B-822C-67AC2808932E}" type="presParOf" srcId="{A6A77317-625E-E748-9E04-D65329F26D53}" destId="{40DB0604-1C52-B748-8459-BAD79D6B68A5}" srcOrd="1" destOrd="0" presId="urn:microsoft.com/office/officeart/2005/8/layout/lProcess2"/>
    <dgm:cxn modelId="{CDAC666C-C6E9-F64B-B68B-20BE68AF38AB}" type="presParOf" srcId="{A6A77317-625E-E748-9E04-D65329F26D53}" destId="{4577C2A4-77EB-034F-ACEE-CA8EB258F917}" srcOrd="2" destOrd="0" presId="urn:microsoft.com/office/officeart/2005/8/layout/lProcess2"/>
    <dgm:cxn modelId="{94CEB5B4-893B-B44B-B336-978C92080F27}" type="presParOf" srcId="{813B946C-81D6-DA4E-906A-5D3346D4B772}" destId="{C39FFFAF-1B3F-A544-BA7A-5111B168112B}" srcOrd="1" destOrd="0" presId="urn:microsoft.com/office/officeart/2005/8/layout/lProcess2"/>
    <dgm:cxn modelId="{DE88FEF5-E9B3-EF44-B7C8-04515023D286}" type="presParOf" srcId="{813B946C-81D6-DA4E-906A-5D3346D4B772}" destId="{F506E3B0-BA8B-C54C-920B-DAF66C3AB2ED}" srcOrd="2" destOrd="0" presId="urn:microsoft.com/office/officeart/2005/8/layout/lProcess2"/>
    <dgm:cxn modelId="{3808029B-2964-674F-8F5B-83FCBEF07401}" type="presParOf" srcId="{F506E3B0-BA8B-C54C-920B-DAF66C3AB2ED}" destId="{69066A2D-01B8-BD48-83E0-6DECB12724EA}" srcOrd="0" destOrd="0" presId="urn:microsoft.com/office/officeart/2005/8/layout/lProcess2"/>
    <dgm:cxn modelId="{D39A6137-AF16-6744-B977-3445FEE162E0}" type="presParOf" srcId="{F506E3B0-BA8B-C54C-920B-DAF66C3AB2ED}" destId="{2E3A8245-3DBF-9440-A505-C2F4FE3386D0}" srcOrd="1" destOrd="0" presId="urn:microsoft.com/office/officeart/2005/8/layout/lProcess2"/>
    <dgm:cxn modelId="{B15B6E53-0EC4-3B43-B175-9DABCD744179}" type="presParOf" srcId="{F506E3B0-BA8B-C54C-920B-DAF66C3AB2ED}" destId="{07F2628C-D176-D741-8F61-85961CB1EA9D}" srcOrd="2" destOrd="0" presId="urn:microsoft.com/office/officeart/2005/8/layout/lProcess2"/>
    <dgm:cxn modelId="{7718FE46-5D8D-A941-B949-796EC45A14ED}" type="presParOf" srcId="{07F2628C-D176-D741-8F61-85961CB1EA9D}" destId="{D4400DDE-C2D4-C44F-A433-630C4C3C8ED9}" srcOrd="0" destOrd="0" presId="urn:microsoft.com/office/officeart/2005/8/layout/lProcess2"/>
    <dgm:cxn modelId="{FDBE7D61-21D0-4147-A535-1A511264D4FF}" type="presParOf" srcId="{D4400DDE-C2D4-C44F-A433-630C4C3C8ED9}" destId="{F5203C34-B1E2-054E-B5B5-A3A3CB4C512C}" srcOrd="0" destOrd="0" presId="urn:microsoft.com/office/officeart/2005/8/layout/lProcess2"/>
    <dgm:cxn modelId="{39790C1E-0005-664C-A828-80DA1036D7BD}" type="presParOf" srcId="{813B946C-81D6-DA4E-906A-5D3346D4B772}" destId="{C37709BE-D787-ED4E-A579-91870AB622BB}" srcOrd="3" destOrd="0" presId="urn:microsoft.com/office/officeart/2005/8/layout/lProcess2"/>
    <dgm:cxn modelId="{7BA7C256-9BAF-3040-A4C9-1C093B6583AF}" type="presParOf" srcId="{813B946C-81D6-DA4E-906A-5D3346D4B772}" destId="{C53523C4-7B02-8048-9C50-9A2386AA29B9}" srcOrd="4" destOrd="0" presId="urn:microsoft.com/office/officeart/2005/8/layout/lProcess2"/>
    <dgm:cxn modelId="{7E96338A-03E2-F346-83A6-706FAA363446}" type="presParOf" srcId="{C53523C4-7B02-8048-9C50-9A2386AA29B9}" destId="{5EF363CB-8B94-2443-BEF3-EF6DDD0821FD}" srcOrd="0" destOrd="0" presId="urn:microsoft.com/office/officeart/2005/8/layout/lProcess2"/>
    <dgm:cxn modelId="{1BB2F00E-ADAF-034C-B360-2EEF839015EC}" type="presParOf" srcId="{C53523C4-7B02-8048-9C50-9A2386AA29B9}" destId="{A99B5541-C20B-614C-B947-E843A2A4EEB9}" srcOrd="1" destOrd="0" presId="urn:microsoft.com/office/officeart/2005/8/layout/lProcess2"/>
    <dgm:cxn modelId="{6544BF09-6CBE-CC4E-B60A-EEB0DCCA9061}" type="presParOf" srcId="{C53523C4-7B02-8048-9C50-9A2386AA29B9}" destId="{70FA25A6-F1B4-1449-957C-619BB490C5C6}" srcOrd="2" destOrd="0" presId="urn:microsoft.com/office/officeart/2005/8/layout/lProcess2"/>
    <dgm:cxn modelId="{791263EB-7590-3F40-9161-41C45C20C63F}" type="presParOf" srcId="{70FA25A6-F1B4-1449-957C-619BB490C5C6}" destId="{C9DE6BF9-FC05-4741-930C-3D568BA29E5E}" srcOrd="0" destOrd="0" presId="urn:microsoft.com/office/officeart/2005/8/layout/lProcess2"/>
    <dgm:cxn modelId="{3F6FACF7-50A6-AA4F-8F33-E4F1E352D1AB}" type="presParOf" srcId="{C9DE6BF9-FC05-4741-930C-3D568BA29E5E}" destId="{21407BB1-ACEF-CF4A-9F72-95F2944F9C99}" srcOrd="0" destOrd="0" presId="urn:microsoft.com/office/officeart/2005/8/layout/lProcess2"/>
    <dgm:cxn modelId="{2F293B64-48C4-0343-AC44-EA4FB86FA598}" type="presParOf" srcId="{813B946C-81D6-DA4E-906A-5D3346D4B772}" destId="{83ADD24E-978F-BC44-8F34-699AAA7E29A1}" srcOrd="5" destOrd="0" presId="urn:microsoft.com/office/officeart/2005/8/layout/lProcess2"/>
    <dgm:cxn modelId="{F9B8AA21-E5C4-064B-9A22-A30A413B652F}" type="presParOf" srcId="{813B946C-81D6-DA4E-906A-5D3346D4B772}" destId="{BCEE3A85-066B-FA44-8CD5-0F9E61BB6A6E}" srcOrd="6" destOrd="0" presId="urn:microsoft.com/office/officeart/2005/8/layout/lProcess2"/>
    <dgm:cxn modelId="{40C6C866-E443-354E-8B73-675175463299}" type="presParOf" srcId="{BCEE3A85-066B-FA44-8CD5-0F9E61BB6A6E}" destId="{6E4984E4-D558-E841-A9CC-6760B3ECF2E1}" srcOrd="0" destOrd="0" presId="urn:microsoft.com/office/officeart/2005/8/layout/lProcess2"/>
    <dgm:cxn modelId="{CF2F69DB-1487-B24B-9228-429E47914A1B}" type="presParOf" srcId="{BCEE3A85-066B-FA44-8CD5-0F9E61BB6A6E}" destId="{8C3DA6FF-F1DE-0243-867A-3D4A7637864C}" srcOrd="1" destOrd="0" presId="urn:microsoft.com/office/officeart/2005/8/layout/lProcess2"/>
    <dgm:cxn modelId="{0635C57F-9678-434E-B079-C2BE91158FDF}" type="presParOf" srcId="{BCEE3A85-066B-FA44-8CD5-0F9E61BB6A6E}" destId="{0078F2CE-84B9-2049-9FBB-E5E084BD25EB}" srcOrd="2" destOrd="0" presId="urn:microsoft.com/office/officeart/2005/8/layout/lProcess2"/>
    <dgm:cxn modelId="{2BF19C01-873F-3D4B-893A-2C463A9B7E7C}" type="presParOf" srcId="{0078F2CE-84B9-2049-9FBB-E5E084BD25EB}" destId="{950BF534-5452-B14F-81D6-30487881F73E}" srcOrd="0" destOrd="0" presId="urn:microsoft.com/office/officeart/2005/8/layout/lProcess2"/>
    <dgm:cxn modelId="{5F9FBFC1-3700-A840-84D7-069687C5F4F9}" type="presParOf" srcId="{950BF534-5452-B14F-81D6-30487881F73E}" destId="{6EC0DA58-F2F0-834F-854D-AFA80713B70B}" srcOrd="0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5C075CF2-4A1D-D248-B2FC-EF82A4EAA1C1}" type="doc">
      <dgm:prSet loTypeId="urn:microsoft.com/office/officeart/2005/8/layout/hList1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38C3D44-A117-4E4A-9E67-E09CF4B9D512}">
      <dgm:prSet phldrT="[Text]"/>
      <dgm:spPr>
        <a:solidFill>
          <a:schemeClr val="accent5">
            <a:lumMod val="75000"/>
          </a:schemeClr>
        </a:solidFill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en-US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rPr>
            <a:t>Filtering rules are based on information contained in a network packet</a:t>
          </a:r>
        </a:p>
      </dgm:t>
    </dgm:pt>
    <dgm:pt modelId="{F29F054B-A395-E043-881E-90CAEBCC6513}" type="parTrans" cxnId="{AA92E98A-0773-BD44-8FA2-7D1B662A6B11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AC68F31D-1EBB-5F47-A977-5B352F25FFC0}" type="sibTrans" cxnId="{AA92E98A-0773-BD44-8FA2-7D1B662A6B11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7853777C-A2A5-2F40-81CC-F02A59E49DDB}">
      <dgm:prSet/>
      <dgm:spPr>
        <a:solidFill>
          <a:schemeClr val="accent5">
            <a:lumMod val="40000"/>
            <a:lumOff val="60000"/>
            <a:alpha val="90000"/>
          </a:schemeClr>
        </a:solidFill>
        <a:ln>
          <a:solidFill>
            <a:schemeClr val="accent5">
              <a:lumMod val="50000"/>
              <a:alpha val="90000"/>
            </a:schemeClr>
          </a:solidFill>
        </a:ln>
      </dgm:spPr>
      <dgm:t>
        <a:bodyPr/>
        <a:lstStyle/>
        <a:p>
          <a:r>
            <a:rPr lang="en-US" dirty="0">
              <a:effectLst/>
              <a:latin typeface="Arial" panose="020B0604020202020204" pitchFamily="34" charset="0"/>
              <a:cs typeface="Arial" panose="020B0604020202020204" pitchFamily="34" charset="0"/>
            </a:rPr>
            <a:t>Source IP address</a:t>
          </a:r>
        </a:p>
      </dgm:t>
    </dgm:pt>
    <dgm:pt modelId="{8614323F-0E29-C24D-9208-923A877DDAF7}" type="parTrans" cxnId="{B0286157-2581-604A-9102-CA9B4DA1BD0C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AD60C821-5CF3-734F-81BC-CB8DE7E07684}" type="sibTrans" cxnId="{B0286157-2581-604A-9102-CA9B4DA1BD0C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2397B89F-ACEA-DA44-8651-68BC248E4AAC}">
      <dgm:prSet/>
      <dgm:spPr>
        <a:solidFill>
          <a:schemeClr val="accent5">
            <a:lumMod val="40000"/>
            <a:lumOff val="60000"/>
            <a:alpha val="90000"/>
          </a:schemeClr>
        </a:solidFill>
        <a:ln>
          <a:solidFill>
            <a:schemeClr val="accent5">
              <a:lumMod val="50000"/>
              <a:alpha val="90000"/>
            </a:schemeClr>
          </a:solidFill>
        </a:ln>
      </dgm:spPr>
      <dgm:t>
        <a:bodyPr/>
        <a:lstStyle/>
        <a:p>
          <a:r>
            <a:rPr lang="en-US" dirty="0">
              <a:effectLst/>
              <a:latin typeface="Arial" panose="020B0604020202020204" pitchFamily="34" charset="0"/>
              <a:cs typeface="Arial" panose="020B0604020202020204" pitchFamily="34" charset="0"/>
            </a:rPr>
            <a:t>Destination IP address</a:t>
          </a:r>
        </a:p>
      </dgm:t>
    </dgm:pt>
    <dgm:pt modelId="{CAD7E9A4-3CA4-7240-8A3B-571CD1DDB379}" type="parTrans" cxnId="{2284E4F3-1439-744D-B00E-3E4D88D1CE45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F51BEC0B-6D14-C84E-9900-0AC6D964A58B}" type="sibTrans" cxnId="{2284E4F3-1439-744D-B00E-3E4D88D1CE45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C871D84E-346F-F04A-A10E-A8C4E1B8135D}">
      <dgm:prSet/>
      <dgm:spPr>
        <a:solidFill>
          <a:schemeClr val="accent5">
            <a:lumMod val="40000"/>
            <a:lumOff val="60000"/>
            <a:alpha val="90000"/>
          </a:schemeClr>
        </a:solidFill>
        <a:ln>
          <a:solidFill>
            <a:schemeClr val="accent5">
              <a:lumMod val="50000"/>
              <a:alpha val="90000"/>
            </a:schemeClr>
          </a:solidFill>
        </a:ln>
      </dgm:spPr>
      <dgm:t>
        <a:bodyPr/>
        <a:lstStyle/>
        <a:p>
          <a:r>
            <a:rPr lang="en-US" dirty="0">
              <a:effectLst/>
              <a:latin typeface="Arial" panose="020B0604020202020204" pitchFamily="34" charset="0"/>
              <a:cs typeface="Arial" panose="020B0604020202020204" pitchFamily="34" charset="0"/>
            </a:rPr>
            <a:t>Source and destination transport-level address</a:t>
          </a:r>
        </a:p>
      </dgm:t>
    </dgm:pt>
    <dgm:pt modelId="{377F236C-9BA0-DE4E-B535-0073B0AD603F}" type="parTrans" cxnId="{F2ACCE61-3391-1745-8489-BA483F7FB7B0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223BA8B5-3E41-954A-83D2-CF552B751EDC}" type="sibTrans" cxnId="{F2ACCE61-3391-1745-8489-BA483F7FB7B0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37A901BF-71FC-B64C-9DC5-259D21A670DA}">
      <dgm:prSet/>
      <dgm:spPr>
        <a:solidFill>
          <a:schemeClr val="accent5">
            <a:lumMod val="40000"/>
            <a:lumOff val="60000"/>
            <a:alpha val="90000"/>
          </a:schemeClr>
        </a:solidFill>
        <a:ln>
          <a:solidFill>
            <a:schemeClr val="accent5">
              <a:lumMod val="50000"/>
              <a:alpha val="90000"/>
            </a:schemeClr>
          </a:solidFill>
        </a:ln>
      </dgm:spPr>
      <dgm:t>
        <a:bodyPr/>
        <a:lstStyle/>
        <a:p>
          <a:r>
            <a:rPr lang="en-US" dirty="0">
              <a:effectLst/>
              <a:latin typeface="Arial" panose="020B0604020202020204" pitchFamily="34" charset="0"/>
              <a:cs typeface="Arial" panose="020B0604020202020204" pitchFamily="34" charset="0"/>
            </a:rPr>
            <a:t>IP protocol field</a:t>
          </a:r>
        </a:p>
      </dgm:t>
    </dgm:pt>
    <dgm:pt modelId="{EE6F0A62-D4D6-E74F-8CB5-8B645432EE45}" type="parTrans" cxnId="{82277348-65B9-B146-B4D8-3F45A71B573F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9215E86D-77CE-5A41-A732-7D749D3B3B58}" type="sibTrans" cxnId="{82277348-65B9-B146-B4D8-3F45A71B573F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3D4CB05-BDD2-164D-BEC8-367865314CEF}">
      <dgm:prSet/>
      <dgm:spPr>
        <a:solidFill>
          <a:schemeClr val="accent5">
            <a:lumMod val="40000"/>
            <a:lumOff val="60000"/>
            <a:alpha val="90000"/>
          </a:schemeClr>
        </a:solidFill>
        <a:ln>
          <a:solidFill>
            <a:schemeClr val="accent5">
              <a:lumMod val="50000"/>
              <a:alpha val="90000"/>
            </a:schemeClr>
          </a:solidFill>
        </a:ln>
      </dgm:spPr>
      <dgm:t>
        <a:bodyPr/>
        <a:lstStyle/>
        <a:p>
          <a:r>
            <a:rPr lang="en-US" dirty="0">
              <a:effectLst/>
              <a:latin typeface="Arial" panose="020B0604020202020204" pitchFamily="34" charset="0"/>
              <a:cs typeface="Arial" panose="020B0604020202020204" pitchFamily="34" charset="0"/>
            </a:rPr>
            <a:t>Interface</a:t>
          </a:r>
        </a:p>
      </dgm:t>
    </dgm:pt>
    <dgm:pt modelId="{A0848D3D-8276-0D49-AC8D-81CF94A56874}" type="parTrans" cxnId="{AF06C460-B257-BB4A-96A5-532D10722D7A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76285DA6-D726-0D45-A422-473F4CFD48F5}" type="sibTrans" cxnId="{AF06C460-B257-BB4A-96A5-532D10722D7A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6DC7EF82-39B7-F144-B383-68BBBD4626B1}" type="pres">
      <dgm:prSet presAssocID="{5C075CF2-4A1D-D248-B2FC-EF82A4EAA1C1}" presName="Name0" presStyleCnt="0">
        <dgm:presLayoutVars>
          <dgm:dir/>
          <dgm:animLvl val="lvl"/>
          <dgm:resizeHandles val="exact"/>
        </dgm:presLayoutVars>
      </dgm:prSet>
      <dgm:spPr/>
    </dgm:pt>
    <dgm:pt modelId="{F563613D-9176-1046-8535-C48DBFF305C1}" type="pres">
      <dgm:prSet presAssocID="{238C3D44-A117-4E4A-9E67-E09CF4B9D512}" presName="composite" presStyleCnt="0"/>
      <dgm:spPr/>
    </dgm:pt>
    <dgm:pt modelId="{1BA9FBF5-6ABB-C64A-8A51-9ED48CEBDC31}" type="pres">
      <dgm:prSet presAssocID="{238C3D44-A117-4E4A-9E67-E09CF4B9D512}" presName="parTx" presStyleLbl="alignNode1" presStyleIdx="0" presStyleCnt="1">
        <dgm:presLayoutVars>
          <dgm:chMax val="0"/>
          <dgm:chPref val="0"/>
          <dgm:bulletEnabled val="1"/>
        </dgm:presLayoutVars>
      </dgm:prSet>
      <dgm:spPr/>
    </dgm:pt>
    <dgm:pt modelId="{F43A4F69-133B-A849-99D7-8121D32013C5}" type="pres">
      <dgm:prSet presAssocID="{238C3D44-A117-4E4A-9E67-E09CF4B9D512}" presName="desTx" presStyleLbl="alignAccFollowNode1" presStyleIdx="0" presStyleCnt="1">
        <dgm:presLayoutVars>
          <dgm:bulletEnabled val="1"/>
        </dgm:presLayoutVars>
      </dgm:prSet>
      <dgm:spPr/>
    </dgm:pt>
  </dgm:ptLst>
  <dgm:cxnLst>
    <dgm:cxn modelId="{D1E68A0B-D9D6-2B45-8384-8BE06324BDAE}" type="presOf" srcId="{2397B89F-ACEA-DA44-8651-68BC248E4AAC}" destId="{F43A4F69-133B-A849-99D7-8121D32013C5}" srcOrd="0" destOrd="1" presId="urn:microsoft.com/office/officeart/2005/8/layout/hList1"/>
    <dgm:cxn modelId="{0BFC6920-EFB3-F24F-80BB-7BE0A372532D}" type="presOf" srcId="{C871D84E-346F-F04A-A10E-A8C4E1B8135D}" destId="{F43A4F69-133B-A849-99D7-8121D32013C5}" srcOrd="0" destOrd="2" presId="urn:microsoft.com/office/officeart/2005/8/layout/hList1"/>
    <dgm:cxn modelId="{47359C3C-F676-6A45-A97C-A1D39409B0B5}" type="presOf" srcId="{D3D4CB05-BDD2-164D-BEC8-367865314CEF}" destId="{F43A4F69-133B-A849-99D7-8121D32013C5}" srcOrd="0" destOrd="4" presId="urn:microsoft.com/office/officeart/2005/8/layout/hList1"/>
    <dgm:cxn modelId="{AF06C460-B257-BB4A-96A5-532D10722D7A}" srcId="{238C3D44-A117-4E4A-9E67-E09CF4B9D512}" destId="{D3D4CB05-BDD2-164D-BEC8-367865314CEF}" srcOrd="4" destOrd="0" parTransId="{A0848D3D-8276-0D49-AC8D-81CF94A56874}" sibTransId="{76285DA6-D726-0D45-A422-473F4CFD48F5}"/>
    <dgm:cxn modelId="{F2ACCE61-3391-1745-8489-BA483F7FB7B0}" srcId="{238C3D44-A117-4E4A-9E67-E09CF4B9D512}" destId="{C871D84E-346F-F04A-A10E-A8C4E1B8135D}" srcOrd="2" destOrd="0" parTransId="{377F236C-9BA0-DE4E-B535-0073B0AD603F}" sibTransId="{223BA8B5-3E41-954A-83D2-CF552B751EDC}"/>
    <dgm:cxn modelId="{4819FB41-335A-E14F-B56C-4B7755C881B2}" type="presOf" srcId="{5C075CF2-4A1D-D248-B2FC-EF82A4EAA1C1}" destId="{6DC7EF82-39B7-F144-B383-68BBBD4626B1}" srcOrd="0" destOrd="0" presId="urn:microsoft.com/office/officeart/2005/8/layout/hList1"/>
    <dgm:cxn modelId="{46C12665-1F60-F940-83C7-FEC9C62AE1B5}" type="presOf" srcId="{7853777C-A2A5-2F40-81CC-F02A59E49DDB}" destId="{F43A4F69-133B-A849-99D7-8121D32013C5}" srcOrd="0" destOrd="0" presId="urn:microsoft.com/office/officeart/2005/8/layout/hList1"/>
    <dgm:cxn modelId="{A41B4666-0B7A-B743-8554-0225BD38D124}" type="presOf" srcId="{238C3D44-A117-4E4A-9E67-E09CF4B9D512}" destId="{1BA9FBF5-6ABB-C64A-8A51-9ED48CEBDC31}" srcOrd="0" destOrd="0" presId="urn:microsoft.com/office/officeart/2005/8/layout/hList1"/>
    <dgm:cxn modelId="{82277348-65B9-B146-B4D8-3F45A71B573F}" srcId="{238C3D44-A117-4E4A-9E67-E09CF4B9D512}" destId="{37A901BF-71FC-B64C-9DC5-259D21A670DA}" srcOrd="3" destOrd="0" parTransId="{EE6F0A62-D4D6-E74F-8CB5-8B645432EE45}" sibTransId="{9215E86D-77CE-5A41-A732-7D749D3B3B58}"/>
    <dgm:cxn modelId="{B0286157-2581-604A-9102-CA9B4DA1BD0C}" srcId="{238C3D44-A117-4E4A-9E67-E09CF4B9D512}" destId="{7853777C-A2A5-2F40-81CC-F02A59E49DDB}" srcOrd="0" destOrd="0" parTransId="{8614323F-0E29-C24D-9208-923A877DDAF7}" sibTransId="{AD60C821-5CF3-734F-81BC-CB8DE7E07684}"/>
    <dgm:cxn modelId="{AA92E98A-0773-BD44-8FA2-7D1B662A6B11}" srcId="{5C075CF2-4A1D-D248-B2FC-EF82A4EAA1C1}" destId="{238C3D44-A117-4E4A-9E67-E09CF4B9D512}" srcOrd="0" destOrd="0" parTransId="{F29F054B-A395-E043-881E-90CAEBCC6513}" sibTransId="{AC68F31D-1EBB-5F47-A977-5B352F25FFC0}"/>
    <dgm:cxn modelId="{4795B4AA-B7A2-A945-91A4-EC79B3836147}" type="presOf" srcId="{37A901BF-71FC-B64C-9DC5-259D21A670DA}" destId="{F43A4F69-133B-A849-99D7-8121D32013C5}" srcOrd="0" destOrd="3" presId="urn:microsoft.com/office/officeart/2005/8/layout/hList1"/>
    <dgm:cxn modelId="{2284E4F3-1439-744D-B00E-3E4D88D1CE45}" srcId="{238C3D44-A117-4E4A-9E67-E09CF4B9D512}" destId="{2397B89F-ACEA-DA44-8651-68BC248E4AAC}" srcOrd="1" destOrd="0" parTransId="{CAD7E9A4-3CA4-7240-8A3B-571CD1DDB379}" sibTransId="{F51BEC0B-6D14-C84E-9900-0AC6D964A58B}"/>
    <dgm:cxn modelId="{66B6C879-3849-0E4A-B5DB-C2E2AD66CCB5}" type="presParOf" srcId="{6DC7EF82-39B7-F144-B383-68BBBD4626B1}" destId="{F563613D-9176-1046-8535-C48DBFF305C1}" srcOrd="0" destOrd="0" presId="urn:microsoft.com/office/officeart/2005/8/layout/hList1"/>
    <dgm:cxn modelId="{2DBED5C1-2F04-1C4B-B1B9-EE1ABD97AA7E}" type="presParOf" srcId="{F563613D-9176-1046-8535-C48DBFF305C1}" destId="{1BA9FBF5-6ABB-C64A-8A51-9ED48CEBDC31}" srcOrd="0" destOrd="0" presId="urn:microsoft.com/office/officeart/2005/8/layout/hList1"/>
    <dgm:cxn modelId="{330BDECF-AD2A-494B-AD55-C1D645BEBE53}" type="presParOf" srcId="{F563613D-9176-1046-8535-C48DBFF305C1}" destId="{F43A4F69-133B-A849-99D7-8121D32013C5}" srcOrd="1" destOrd="0" presId="urn:microsoft.com/office/officeart/2005/8/layout/hList1"/>
  </dgm:cxnLst>
  <dgm:bg/>
  <dgm:whole>
    <a:ln>
      <a:solidFill>
        <a:schemeClr val="accent5">
          <a:lumMod val="50000"/>
        </a:schemeClr>
      </a:solidFill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F839F22D-C2EC-034D-B2F2-9526C10DD7EE}" type="doc">
      <dgm:prSet loTypeId="urn:microsoft.com/office/officeart/2005/8/layout/matrix3" loCatId="matrix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C08FFCB-FF60-9741-B84C-A7D2D03D4D17}">
      <dgm:prSet custT="1"/>
      <dgm:spPr>
        <a:solidFill>
          <a:schemeClr val="bg1"/>
        </a:solidFill>
        <a:ln w="31750">
          <a:solidFill>
            <a:schemeClr val="accent1"/>
          </a:solidFill>
        </a:ln>
      </dgm:spPr>
      <dgm:t>
        <a:bodyPr/>
        <a:lstStyle/>
        <a:p>
          <a:pPr rtl="0">
            <a:spcBef>
              <a:spcPct val="0"/>
            </a:spcBef>
            <a:spcAft>
              <a:spcPts val="1200"/>
            </a:spcAft>
          </a:pPr>
          <a:r>
            <a:rPr lang="en-US" sz="1600" b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rPr>
            <a:t>Tightens rules for TCP traffic by creating a directory of outbound TCP connections</a:t>
          </a:r>
          <a:endParaRPr lang="en-US" sz="1600" dirty="0">
            <a:solidFill>
              <a:srgbClr val="000000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65C5BE99-9E42-C844-B971-245876CB968C}" type="parTrans" cxnId="{E2DC4D2F-44A7-684C-BDB7-50DF869F348D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1530D343-91BB-7A45-9CF0-C9ECD8E968E6}" type="sibTrans" cxnId="{E2DC4D2F-44A7-684C-BDB7-50DF869F348D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5681ED43-DBB5-9D40-A1EC-D9DD2D80A1B3}">
      <dgm:prSet custT="1"/>
      <dgm:spPr>
        <a:solidFill>
          <a:schemeClr val="bg1"/>
        </a:solidFill>
        <a:ln w="31750">
          <a:solidFill>
            <a:schemeClr val="accent1"/>
          </a:solidFill>
        </a:ln>
      </dgm:spPr>
      <dgm:t>
        <a:bodyPr/>
        <a:lstStyle/>
        <a:p>
          <a:pPr rtl="0">
            <a:spcBef>
              <a:spcPts val="1800"/>
            </a:spcBef>
            <a:spcAft>
              <a:spcPts val="1200"/>
            </a:spcAft>
          </a:pPr>
          <a:r>
            <a:rPr lang="en-US" sz="1600" b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rPr>
            <a:t>There is an entry for each currently established connection</a:t>
          </a:r>
        </a:p>
      </dgm:t>
    </dgm:pt>
    <dgm:pt modelId="{45B678DB-3495-E54E-8429-A0B8E7E85BE6}" type="parTrans" cxnId="{A6EBFFE6-5E76-F049-AEA9-C60A096F5217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344340CB-B715-FE4E-9A3C-1A6415072CBB}" type="sibTrans" cxnId="{A6EBFFE6-5E76-F049-AEA9-C60A096F5217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F218C2DF-0792-8545-BA38-1CB926073E7F}">
      <dgm:prSet custT="1"/>
      <dgm:spPr>
        <a:solidFill>
          <a:schemeClr val="bg1"/>
        </a:solidFill>
        <a:ln w="31750">
          <a:solidFill>
            <a:schemeClr val="accent1"/>
          </a:solidFill>
        </a:ln>
      </dgm:spPr>
      <dgm:t>
        <a:bodyPr/>
        <a:lstStyle/>
        <a:p>
          <a:pPr rtl="0">
            <a:spcBef>
              <a:spcPts val="1800"/>
            </a:spcBef>
            <a:spcAft>
              <a:spcPts val="1200"/>
            </a:spcAft>
          </a:pPr>
          <a:r>
            <a:rPr lang="en-US" sz="1600" b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rPr>
            <a:t>Packet filter allows incoming traffic to high numbered ports only for those packets that fit the profile of one of the entries in this directory</a:t>
          </a:r>
        </a:p>
      </dgm:t>
    </dgm:pt>
    <dgm:pt modelId="{7A6335A5-3FE8-B44C-957E-89B3ACFD20F9}" type="parTrans" cxnId="{763F75C0-5E79-8C44-B2F4-B2B275E53AC8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13FAA812-6513-A14E-BF04-7F2863A2F79B}" type="sibTrans" cxnId="{763F75C0-5E79-8C44-B2F4-B2B275E53AC8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B0D0EE88-33FF-F94F-9D0A-84FBB3DDAE7E}">
      <dgm:prSet/>
      <dgm:spPr>
        <a:solidFill>
          <a:schemeClr val="bg1"/>
        </a:solidFill>
        <a:ln w="31750">
          <a:solidFill>
            <a:schemeClr val="accent1"/>
          </a:solidFill>
        </a:ln>
      </dgm:spPr>
      <dgm:t>
        <a:bodyPr/>
        <a:lstStyle/>
        <a:p>
          <a:pPr rtl="0">
            <a:spcAft>
              <a:spcPts val="1200"/>
            </a:spcAft>
          </a:pPr>
          <a:r>
            <a:rPr lang="en-US" sz="1600" b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rPr>
            <a:t>Reviews packet information but also records information about TCP connections</a:t>
          </a:r>
          <a:endParaRPr lang="en-US" sz="1600" dirty="0">
            <a:solidFill>
              <a:srgbClr val="000000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A197FDCC-C39E-D84C-A007-38A193EBC831}" type="parTrans" cxnId="{A4FCD3BB-86C1-C14F-8213-A6C8097D7C44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42C29396-F441-134D-A60F-976F053FDDF9}" type="sibTrans" cxnId="{A4FCD3BB-86C1-C14F-8213-A6C8097D7C44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3D014868-35AD-6F44-89CF-98805423867F}">
      <dgm:prSet custT="1"/>
      <dgm:spPr>
        <a:solidFill>
          <a:schemeClr val="bg1"/>
        </a:solidFill>
        <a:ln w="31750">
          <a:solidFill>
            <a:schemeClr val="accent1"/>
          </a:solidFill>
        </a:ln>
      </dgm:spPr>
      <dgm:t>
        <a:bodyPr/>
        <a:lstStyle/>
        <a:p>
          <a:pPr rtl="0">
            <a:spcAft>
              <a:spcPts val="1200"/>
            </a:spcAft>
          </a:pPr>
          <a:r>
            <a:rPr lang="en-US" sz="1600" b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rPr>
            <a:t>Keeps track of TCP sequence numbers to </a:t>
          </a:r>
          <a:r>
            <a:rPr lang="en-US" sz="1600" b="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rPr>
            <a:t>prevent attacks that depend on the sequence number</a:t>
          </a:r>
        </a:p>
      </dgm:t>
    </dgm:pt>
    <dgm:pt modelId="{51EC145C-15FD-4A47-8130-99D2D7F24B85}" type="parTrans" cxnId="{B5E08413-1F8D-C44D-A998-79D3A21EE2BB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45171108-5D38-7F41-8A3A-92F0BD87D393}" type="sibTrans" cxnId="{B5E08413-1F8D-C44D-A998-79D3A21EE2BB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EC383345-80D9-604F-8AA7-19B0B67A62BF}">
      <dgm:prSet custT="1"/>
      <dgm:spPr>
        <a:solidFill>
          <a:schemeClr val="bg1"/>
        </a:solidFill>
        <a:ln w="31750">
          <a:solidFill>
            <a:schemeClr val="accent1"/>
          </a:solidFill>
        </a:ln>
      </dgm:spPr>
      <dgm:t>
        <a:bodyPr/>
        <a:lstStyle/>
        <a:p>
          <a:pPr rtl="0">
            <a:spcAft>
              <a:spcPts val="1200"/>
            </a:spcAft>
          </a:pPr>
          <a:r>
            <a:rPr lang="en-US" sz="1600" b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rPr>
            <a:t>Inspects data for protocols, especially critical commands</a:t>
          </a:r>
        </a:p>
      </dgm:t>
    </dgm:pt>
    <dgm:pt modelId="{A05408B5-23B3-8E46-A7AE-98E9B208D63B}" type="parTrans" cxnId="{78231357-0522-4749-A281-16FEEB3937FB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C458B549-B143-E14A-AEF1-76DA939EAB7E}" type="sibTrans" cxnId="{78231357-0522-4749-A281-16FEEB3937FB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B351D380-CC1C-AA47-A9BA-EE07327472E9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4AA74A32-762E-D540-A331-2FDF61F48040}" type="parTrans" cxnId="{738476AE-EAD1-1546-923C-C35DB62CBBC7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96B6E814-135F-A442-B050-48073AD52A4C}" type="sibTrans" cxnId="{738476AE-EAD1-1546-923C-C35DB62CBBC7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57A7F977-8514-274F-A51F-D2502DE027EC}">
      <dgm:prSet/>
      <dgm:spPr/>
      <dgm:t>
        <a:bodyPr/>
        <a:lstStyle/>
        <a:p>
          <a:endParaRPr lang="en-US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37B64D4B-0F82-5B44-97DB-62F446BD444A}" type="parTrans" cxnId="{734CC8EE-A06B-654A-A28A-E4D2D076C02C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A7505AED-E530-7844-B07C-4EE1BB96D685}" type="sibTrans" cxnId="{734CC8EE-A06B-654A-A28A-E4D2D076C02C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EA86DD4A-FD25-324C-BFD6-09EEA0C17BC5}" type="pres">
      <dgm:prSet presAssocID="{F839F22D-C2EC-034D-B2F2-9526C10DD7EE}" presName="matrix" presStyleCnt="0">
        <dgm:presLayoutVars>
          <dgm:chMax val="1"/>
          <dgm:dir/>
          <dgm:resizeHandles val="exact"/>
        </dgm:presLayoutVars>
      </dgm:prSet>
      <dgm:spPr/>
    </dgm:pt>
    <dgm:pt modelId="{6468884E-25F0-8E45-87AD-FFCD76ECA1C4}" type="pres">
      <dgm:prSet presAssocID="{F839F22D-C2EC-034D-B2F2-9526C10DD7EE}" presName="diamond" presStyleLbl="bgShp" presStyleIdx="0" presStyleCnt="1" custLinFactNeighborX="-1153" custLinFactNeighborY="-136"/>
      <dgm:spPr/>
    </dgm:pt>
    <dgm:pt modelId="{EFC93CCD-45E6-BD4E-A080-C49B7B85857D}" type="pres">
      <dgm:prSet presAssocID="{F839F22D-C2EC-034D-B2F2-9526C10DD7EE}" presName="quad1" presStyleLbl="node1" presStyleIdx="0" presStyleCnt="4" custScaleX="165120" custScaleY="160481" custLinFactNeighborX="-42674" custLinFactNeighborY="57041">
        <dgm:presLayoutVars>
          <dgm:chMax val="0"/>
          <dgm:chPref val="0"/>
          <dgm:bulletEnabled val="1"/>
        </dgm:presLayoutVars>
      </dgm:prSet>
      <dgm:spPr/>
    </dgm:pt>
    <dgm:pt modelId="{94C5E0A6-2ACD-614C-8942-2E2B0E6E0DBA}" type="pres">
      <dgm:prSet presAssocID="{F839F22D-C2EC-034D-B2F2-9526C10DD7EE}" presName="quad2" presStyleLbl="node1" presStyleIdx="1" presStyleCnt="4" custScaleX="160419" custScaleY="154599" custLinFactNeighborX="49608" custLinFactNeighborY="56980">
        <dgm:presLayoutVars>
          <dgm:chMax val="0"/>
          <dgm:chPref val="0"/>
          <dgm:bulletEnabled val="1"/>
        </dgm:presLayoutVars>
      </dgm:prSet>
      <dgm:spPr/>
    </dgm:pt>
    <dgm:pt modelId="{E2FA6206-43E2-9C4F-9C4A-69E3356DFFF0}" type="pres">
      <dgm:prSet presAssocID="{F839F22D-C2EC-034D-B2F2-9526C10DD7EE}" presName="quad3" presStyleLbl="node1" presStyleIdx="2" presStyleCnt="4" custFlipVert="0" custFlipHor="0" custScaleX="13960" custScaleY="13960" custLinFactNeighborX="98601" custLinFactNeighborY="-33242">
        <dgm:presLayoutVars>
          <dgm:chMax val="0"/>
          <dgm:chPref val="0"/>
          <dgm:bulletEnabled val="1"/>
        </dgm:presLayoutVars>
      </dgm:prSet>
      <dgm:spPr/>
    </dgm:pt>
    <dgm:pt modelId="{C2E21EDD-344F-DC49-916B-AA2A8594287A}" type="pres">
      <dgm:prSet presAssocID="{F839F22D-C2EC-034D-B2F2-9526C10DD7EE}" presName="quad4" presStyleLbl="node1" presStyleIdx="3" presStyleCnt="4" custFlipVert="1" custFlipHor="0" custScaleX="18152" custScaleY="18478" custLinFactNeighborX="-9091" custLinFactNeighborY="11528">
        <dgm:presLayoutVars>
          <dgm:chMax val="0"/>
          <dgm:chPref val="0"/>
          <dgm:bulletEnabled val="1"/>
        </dgm:presLayoutVars>
      </dgm:prSet>
      <dgm:spPr/>
    </dgm:pt>
  </dgm:ptLst>
  <dgm:cxnLst>
    <dgm:cxn modelId="{63332A07-FF58-C64E-8A1B-C7F2DEFB46D5}" type="presOf" srcId="{F839F22D-C2EC-034D-B2F2-9526C10DD7EE}" destId="{EA86DD4A-FD25-324C-BFD6-09EEA0C17BC5}" srcOrd="0" destOrd="0" presId="urn:microsoft.com/office/officeart/2005/8/layout/matrix3"/>
    <dgm:cxn modelId="{C3720F0D-9C85-354F-BC19-EB4E902007C6}" type="presOf" srcId="{EC383345-80D9-604F-8AA7-19B0B67A62BF}" destId="{94C5E0A6-2ACD-614C-8942-2E2B0E6E0DBA}" srcOrd="0" destOrd="2" presId="urn:microsoft.com/office/officeart/2005/8/layout/matrix3"/>
    <dgm:cxn modelId="{B5E08413-1F8D-C44D-A998-79D3A21EE2BB}" srcId="{B0D0EE88-33FF-F94F-9D0A-84FBB3DDAE7E}" destId="{3D014868-35AD-6F44-89CF-98805423867F}" srcOrd="0" destOrd="0" parTransId="{51EC145C-15FD-4A47-8130-99D2D7F24B85}" sibTransId="{45171108-5D38-7F41-8A3A-92F0BD87D393}"/>
    <dgm:cxn modelId="{F911352E-E067-CC46-8548-3E9FB77E491B}" type="presOf" srcId="{57A7F977-8514-274F-A51F-D2502DE027EC}" destId="{C2E21EDD-344F-DC49-916B-AA2A8594287A}" srcOrd="0" destOrd="0" presId="urn:microsoft.com/office/officeart/2005/8/layout/matrix3"/>
    <dgm:cxn modelId="{E2DC4D2F-44A7-684C-BDB7-50DF869F348D}" srcId="{F839F22D-C2EC-034D-B2F2-9526C10DD7EE}" destId="{DC08FFCB-FF60-9741-B84C-A7D2D03D4D17}" srcOrd="0" destOrd="0" parTransId="{65C5BE99-9E42-C844-B971-245876CB968C}" sibTransId="{1530D343-91BB-7A45-9CF0-C9ECD8E968E6}"/>
    <dgm:cxn modelId="{2B59FA40-7A06-414A-A4F3-0CB4F774E7D0}" type="presOf" srcId="{B351D380-CC1C-AA47-A9BA-EE07327472E9}" destId="{E2FA6206-43E2-9C4F-9C4A-69E3356DFFF0}" srcOrd="0" destOrd="0" presId="urn:microsoft.com/office/officeart/2005/8/layout/matrix3"/>
    <dgm:cxn modelId="{80CB554C-4C79-5D4E-8EEA-79A3B0C96487}" type="presOf" srcId="{F218C2DF-0792-8545-BA38-1CB926073E7F}" destId="{EFC93CCD-45E6-BD4E-A080-C49B7B85857D}" srcOrd="0" destOrd="2" presId="urn:microsoft.com/office/officeart/2005/8/layout/matrix3"/>
    <dgm:cxn modelId="{CAB27A74-8847-B143-9C28-2CBD55AD7BEF}" type="presOf" srcId="{3D014868-35AD-6F44-89CF-98805423867F}" destId="{94C5E0A6-2ACD-614C-8942-2E2B0E6E0DBA}" srcOrd="0" destOrd="1" presId="urn:microsoft.com/office/officeart/2005/8/layout/matrix3"/>
    <dgm:cxn modelId="{78231357-0522-4749-A281-16FEEB3937FB}" srcId="{B0D0EE88-33FF-F94F-9D0A-84FBB3DDAE7E}" destId="{EC383345-80D9-604F-8AA7-19B0B67A62BF}" srcOrd="1" destOrd="0" parTransId="{A05408B5-23B3-8E46-A7AE-98E9B208D63B}" sibTransId="{C458B549-B143-E14A-AEF1-76DA939EAB7E}"/>
    <dgm:cxn modelId="{65640185-7D1B-EE4D-B12A-1854971E9BAE}" type="presOf" srcId="{5681ED43-DBB5-9D40-A1EC-D9DD2D80A1B3}" destId="{EFC93CCD-45E6-BD4E-A080-C49B7B85857D}" srcOrd="0" destOrd="1" presId="urn:microsoft.com/office/officeart/2005/8/layout/matrix3"/>
    <dgm:cxn modelId="{2A74EFA1-EDDE-8341-B5BE-12393F901674}" type="presOf" srcId="{B0D0EE88-33FF-F94F-9D0A-84FBB3DDAE7E}" destId="{94C5E0A6-2ACD-614C-8942-2E2B0E6E0DBA}" srcOrd="0" destOrd="0" presId="urn:microsoft.com/office/officeart/2005/8/layout/matrix3"/>
    <dgm:cxn modelId="{738476AE-EAD1-1546-923C-C35DB62CBBC7}" srcId="{F839F22D-C2EC-034D-B2F2-9526C10DD7EE}" destId="{B351D380-CC1C-AA47-A9BA-EE07327472E9}" srcOrd="2" destOrd="0" parTransId="{4AA74A32-762E-D540-A331-2FDF61F48040}" sibTransId="{96B6E814-135F-A442-B050-48073AD52A4C}"/>
    <dgm:cxn modelId="{A4FCD3BB-86C1-C14F-8213-A6C8097D7C44}" srcId="{F839F22D-C2EC-034D-B2F2-9526C10DD7EE}" destId="{B0D0EE88-33FF-F94F-9D0A-84FBB3DDAE7E}" srcOrd="1" destOrd="0" parTransId="{A197FDCC-C39E-D84C-A007-38A193EBC831}" sibTransId="{42C29396-F441-134D-A60F-976F053FDDF9}"/>
    <dgm:cxn modelId="{763F75C0-5E79-8C44-B2F4-B2B275E53AC8}" srcId="{DC08FFCB-FF60-9741-B84C-A7D2D03D4D17}" destId="{F218C2DF-0792-8545-BA38-1CB926073E7F}" srcOrd="1" destOrd="0" parTransId="{7A6335A5-3FE8-B44C-957E-89B3ACFD20F9}" sibTransId="{13FAA812-6513-A14E-BF04-7F2863A2F79B}"/>
    <dgm:cxn modelId="{C79FADCE-E9F2-734E-8C99-1E2459736415}" type="presOf" srcId="{DC08FFCB-FF60-9741-B84C-A7D2D03D4D17}" destId="{EFC93CCD-45E6-BD4E-A080-C49B7B85857D}" srcOrd="0" destOrd="0" presId="urn:microsoft.com/office/officeart/2005/8/layout/matrix3"/>
    <dgm:cxn modelId="{A6EBFFE6-5E76-F049-AEA9-C60A096F5217}" srcId="{DC08FFCB-FF60-9741-B84C-A7D2D03D4D17}" destId="{5681ED43-DBB5-9D40-A1EC-D9DD2D80A1B3}" srcOrd="0" destOrd="0" parTransId="{45B678DB-3495-E54E-8429-A0B8E7E85BE6}" sibTransId="{344340CB-B715-FE4E-9A3C-1A6415072CBB}"/>
    <dgm:cxn modelId="{734CC8EE-A06B-654A-A28A-E4D2D076C02C}" srcId="{F839F22D-C2EC-034D-B2F2-9526C10DD7EE}" destId="{57A7F977-8514-274F-A51F-D2502DE027EC}" srcOrd="3" destOrd="0" parTransId="{37B64D4B-0F82-5B44-97DB-62F446BD444A}" sibTransId="{A7505AED-E530-7844-B07C-4EE1BB96D685}"/>
    <dgm:cxn modelId="{7BA34395-67CE-2541-AA17-3F7B5A4B2CB0}" type="presParOf" srcId="{EA86DD4A-FD25-324C-BFD6-09EEA0C17BC5}" destId="{6468884E-25F0-8E45-87AD-FFCD76ECA1C4}" srcOrd="0" destOrd="0" presId="urn:microsoft.com/office/officeart/2005/8/layout/matrix3"/>
    <dgm:cxn modelId="{10969C5D-1B9B-264C-BB80-D83A9F88CC4E}" type="presParOf" srcId="{EA86DD4A-FD25-324C-BFD6-09EEA0C17BC5}" destId="{EFC93CCD-45E6-BD4E-A080-C49B7B85857D}" srcOrd="1" destOrd="0" presId="urn:microsoft.com/office/officeart/2005/8/layout/matrix3"/>
    <dgm:cxn modelId="{89BCCC78-B51D-CA4B-8DDC-5B01F1EAE2A3}" type="presParOf" srcId="{EA86DD4A-FD25-324C-BFD6-09EEA0C17BC5}" destId="{94C5E0A6-2ACD-614C-8942-2E2B0E6E0DBA}" srcOrd="2" destOrd="0" presId="urn:microsoft.com/office/officeart/2005/8/layout/matrix3"/>
    <dgm:cxn modelId="{911E46FE-5247-B040-9C10-59D5FD38BD9F}" type="presParOf" srcId="{EA86DD4A-FD25-324C-BFD6-09EEA0C17BC5}" destId="{E2FA6206-43E2-9C4F-9C4A-69E3356DFFF0}" srcOrd="3" destOrd="0" presId="urn:microsoft.com/office/officeart/2005/8/layout/matrix3"/>
    <dgm:cxn modelId="{DDE19DAA-EB45-0F4A-8429-CF1A03C176E4}" type="presParOf" srcId="{EA86DD4A-FD25-324C-BFD6-09EEA0C17BC5}" destId="{C2E21EDD-344F-DC49-916B-AA2A8594287A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65DBCB06-870D-174A-8812-8BDF811AA216}" type="doc">
      <dgm:prSet loTypeId="urn:microsoft.com/office/officeart/2005/8/layout/StepDownProcess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2085EE4-E270-6942-845E-7E8866D963AF}">
      <dgm:prSet phldrT="[Text]"/>
      <dgm:spPr>
        <a:solidFill>
          <a:schemeClr val="accent5">
            <a:lumMod val="75000"/>
          </a:schemeClr>
        </a:solidFill>
      </dgm:spPr>
      <dgm:t>
        <a:bodyPr/>
        <a:lstStyle/>
        <a:p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Assurance Level</a:t>
          </a:r>
        </a:p>
      </dgm:t>
    </dgm:pt>
    <dgm:pt modelId="{6ED208FA-F87A-2C49-90E6-4B2BAABC3CF1}" type="parTrans" cxnId="{AE9F9C2D-CF91-CD41-AC29-FD3B69AF5705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602C2CDC-7A4B-804A-B288-15F6CB0F8213}" type="sibTrans" cxnId="{AE9F9C2D-CF91-CD41-AC29-FD3B69AF5705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7CFBB1A5-06F4-7B41-8E3C-4A60CE8C0E66}">
      <dgm:prSet phldrT="[Text]"/>
      <dgm:spPr/>
      <dgm:t>
        <a:bodyPr/>
        <a:lstStyle/>
        <a:p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Potential impact</a:t>
          </a:r>
        </a:p>
      </dgm:t>
    </dgm:pt>
    <dgm:pt modelId="{5C977E1E-350B-2F4E-A2D2-37AB0CDD3C64}" type="parTrans" cxnId="{FA69E358-99CC-0044-8344-351F9726BFF8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FA770DC3-4C59-624A-B1A1-B6BFBADED096}" type="sibTrans" cxnId="{FA69E358-99CC-0044-8344-351F9726BFF8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BB7D908B-32E4-314A-9CC1-093D880A7629}">
      <dgm:prSet phldrT="[Text]"/>
      <dgm:spPr>
        <a:solidFill>
          <a:schemeClr val="accent3">
            <a:lumMod val="75000"/>
          </a:schemeClr>
        </a:solidFill>
      </dgm:spPr>
      <dgm:t>
        <a:bodyPr/>
        <a:lstStyle/>
        <a:p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Areas of risk</a:t>
          </a:r>
        </a:p>
      </dgm:t>
    </dgm:pt>
    <dgm:pt modelId="{6ECB1467-3D3D-BF4B-9DB3-3899C258770C}" type="parTrans" cxnId="{4056E971-3D71-EC43-B93F-A6951D41D865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3D1605CD-89B3-D040-B86B-D1FADFE29E90}" type="sibTrans" cxnId="{4056E971-3D71-EC43-B93F-A6951D41D865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673D9799-CC37-6445-B282-2213CC6E921B}" type="pres">
      <dgm:prSet presAssocID="{65DBCB06-870D-174A-8812-8BDF811AA216}" presName="rootnode" presStyleCnt="0">
        <dgm:presLayoutVars>
          <dgm:chMax/>
          <dgm:chPref/>
          <dgm:dir/>
          <dgm:animLvl val="lvl"/>
        </dgm:presLayoutVars>
      </dgm:prSet>
      <dgm:spPr/>
    </dgm:pt>
    <dgm:pt modelId="{9D6E2D89-29AD-124C-9DCB-3E2E587D1576}" type="pres">
      <dgm:prSet presAssocID="{92085EE4-E270-6942-845E-7E8866D963AF}" presName="composite" presStyleCnt="0"/>
      <dgm:spPr/>
    </dgm:pt>
    <dgm:pt modelId="{ED30F7F3-A1DD-5F43-804E-8C96C34E8E80}" type="pres">
      <dgm:prSet presAssocID="{92085EE4-E270-6942-845E-7E8866D963AF}" presName="bentUpArrow1" presStyleLbl="alignImgPlace1" presStyleIdx="0" presStyleCnt="2"/>
      <dgm:spPr/>
    </dgm:pt>
    <dgm:pt modelId="{79E0215A-C0BE-D140-B2CF-9D84742E39D9}" type="pres">
      <dgm:prSet presAssocID="{92085EE4-E270-6942-845E-7E8866D963AF}" presName="ParentText" presStyleLbl="node1" presStyleIdx="0" presStyleCnt="3">
        <dgm:presLayoutVars>
          <dgm:chMax val="1"/>
          <dgm:chPref val="1"/>
          <dgm:bulletEnabled val="1"/>
        </dgm:presLayoutVars>
      </dgm:prSet>
      <dgm:spPr/>
    </dgm:pt>
    <dgm:pt modelId="{B2CB29D6-A6C6-8044-B402-A60BB7F04896}" type="pres">
      <dgm:prSet presAssocID="{92085EE4-E270-6942-845E-7E8866D963AF}" presName="ChildText" presStyleLbl="revTx" presStyleIdx="0" presStyleCnt="2">
        <dgm:presLayoutVars>
          <dgm:chMax val="0"/>
          <dgm:chPref val="0"/>
          <dgm:bulletEnabled val="1"/>
        </dgm:presLayoutVars>
      </dgm:prSet>
      <dgm:spPr/>
    </dgm:pt>
    <dgm:pt modelId="{C51ABEED-1B77-6142-9962-D4C2573EFA35}" type="pres">
      <dgm:prSet presAssocID="{602C2CDC-7A4B-804A-B288-15F6CB0F8213}" presName="sibTrans" presStyleCnt="0"/>
      <dgm:spPr/>
    </dgm:pt>
    <dgm:pt modelId="{611674DC-0D5A-AF43-92CC-2EBD7F0A2503}" type="pres">
      <dgm:prSet presAssocID="{7CFBB1A5-06F4-7B41-8E3C-4A60CE8C0E66}" presName="composite" presStyleCnt="0"/>
      <dgm:spPr/>
    </dgm:pt>
    <dgm:pt modelId="{FBF4B76E-58A4-5942-B229-14A274B7340E}" type="pres">
      <dgm:prSet presAssocID="{7CFBB1A5-06F4-7B41-8E3C-4A60CE8C0E66}" presName="bentUpArrow1" presStyleLbl="alignImgPlace1" presStyleIdx="1" presStyleCnt="2"/>
      <dgm:spPr/>
    </dgm:pt>
    <dgm:pt modelId="{D36B1499-A36B-5849-9F15-CDCD337DBAA1}" type="pres">
      <dgm:prSet presAssocID="{7CFBB1A5-06F4-7B41-8E3C-4A60CE8C0E66}" presName="ParentText" presStyleLbl="node1" presStyleIdx="1" presStyleCnt="3">
        <dgm:presLayoutVars>
          <dgm:chMax val="1"/>
          <dgm:chPref val="1"/>
          <dgm:bulletEnabled val="1"/>
        </dgm:presLayoutVars>
      </dgm:prSet>
      <dgm:spPr/>
    </dgm:pt>
    <dgm:pt modelId="{CF5B2834-1426-A24A-BF89-E66E9ADEAB26}" type="pres">
      <dgm:prSet presAssocID="{7CFBB1A5-06F4-7B41-8E3C-4A60CE8C0E66}" presName="ChildText" presStyleLbl="revTx" presStyleIdx="1" presStyleCnt="2">
        <dgm:presLayoutVars>
          <dgm:chMax val="0"/>
          <dgm:chPref val="0"/>
          <dgm:bulletEnabled val="1"/>
        </dgm:presLayoutVars>
      </dgm:prSet>
      <dgm:spPr/>
    </dgm:pt>
    <dgm:pt modelId="{7CDB737F-93D1-674A-A17C-060028AD0D86}" type="pres">
      <dgm:prSet presAssocID="{FA770DC3-4C59-624A-B1A1-B6BFBADED096}" presName="sibTrans" presStyleCnt="0"/>
      <dgm:spPr/>
    </dgm:pt>
    <dgm:pt modelId="{EB12B2A8-ED57-0B49-AD95-8413902855F9}" type="pres">
      <dgm:prSet presAssocID="{BB7D908B-32E4-314A-9CC1-093D880A7629}" presName="composite" presStyleCnt="0"/>
      <dgm:spPr/>
    </dgm:pt>
    <dgm:pt modelId="{F5AF4232-C73F-004E-BAAA-CBA395BB2B63}" type="pres">
      <dgm:prSet presAssocID="{BB7D908B-32E4-314A-9CC1-093D880A7629}" presName="ParentText" presStyleLbl="node1" presStyleIdx="2" presStyleCnt="3">
        <dgm:presLayoutVars>
          <dgm:chMax val="1"/>
          <dgm:chPref val="1"/>
          <dgm:bulletEnabled val="1"/>
        </dgm:presLayoutVars>
      </dgm:prSet>
      <dgm:spPr/>
    </dgm:pt>
  </dgm:ptLst>
  <dgm:cxnLst>
    <dgm:cxn modelId="{AE9F9C2D-CF91-CD41-AC29-FD3B69AF5705}" srcId="{65DBCB06-870D-174A-8812-8BDF811AA216}" destId="{92085EE4-E270-6942-845E-7E8866D963AF}" srcOrd="0" destOrd="0" parTransId="{6ED208FA-F87A-2C49-90E6-4B2BAABC3CF1}" sibTransId="{602C2CDC-7A4B-804A-B288-15F6CB0F8213}"/>
    <dgm:cxn modelId="{823A0445-6586-F640-90BA-C25291EA09CB}" type="presOf" srcId="{65DBCB06-870D-174A-8812-8BDF811AA216}" destId="{673D9799-CC37-6445-B282-2213CC6E921B}" srcOrd="0" destOrd="0" presId="urn:microsoft.com/office/officeart/2005/8/layout/StepDownProcess"/>
    <dgm:cxn modelId="{4056E971-3D71-EC43-B93F-A6951D41D865}" srcId="{65DBCB06-870D-174A-8812-8BDF811AA216}" destId="{BB7D908B-32E4-314A-9CC1-093D880A7629}" srcOrd="2" destOrd="0" parTransId="{6ECB1467-3D3D-BF4B-9DB3-3899C258770C}" sibTransId="{3D1605CD-89B3-D040-B86B-D1FADFE29E90}"/>
    <dgm:cxn modelId="{D3FAE257-0B13-254A-8AF6-61367CCD2527}" type="presOf" srcId="{92085EE4-E270-6942-845E-7E8866D963AF}" destId="{79E0215A-C0BE-D140-B2CF-9D84742E39D9}" srcOrd="0" destOrd="0" presId="urn:microsoft.com/office/officeart/2005/8/layout/StepDownProcess"/>
    <dgm:cxn modelId="{FA69E358-99CC-0044-8344-351F9726BFF8}" srcId="{65DBCB06-870D-174A-8812-8BDF811AA216}" destId="{7CFBB1A5-06F4-7B41-8E3C-4A60CE8C0E66}" srcOrd="1" destOrd="0" parTransId="{5C977E1E-350B-2F4E-A2D2-37AB0CDD3C64}" sibTransId="{FA770DC3-4C59-624A-B1A1-B6BFBADED096}"/>
    <dgm:cxn modelId="{12C8978C-BA86-A14B-83E7-98236CB29C90}" type="presOf" srcId="{BB7D908B-32E4-314A-9CC1-093D880A7629}" destId="{F5AF4232-C73F-004E-BAAA-CBA395BB2B63}" srcOrd="0" destOrd="0" presId="urn:microsoft.com/office/officeart/2005/8/layout/StepDownProcess"/>
    <dgm:cxn modelId="{7F5556FF-267D-BE4D-84E7-8020380D2FBC}" type="presOf" srcId="{7CFBB1A5-06F4-7B41-8E3C-4A60CE8C0E66}" destId="{D36B1499-A36B-5849-9F15-CDCD337DBAA1}" srcOrd="0" destOrd="0" presId="urn:microsoft.com/office/officeart/2005/8/layout/StepDownProcess"/>
    <dgm:cxn modelId="{A0429F5D-E8FF-6E47-BD8E-97A80F0171D3}" type="presParOf" srcId="{673D9799-CC37-6445-B282-2213CC6E921B}" destId="{9D6E2D89-29AD-124C-9DCB-3E2E587D1576}" srcOrd="0" destOrd="0" presId="urn:microsoft.com/office/officeart/2005/8/layout/StepDownProcess"/>
    <dgm:cxn modelId="{8C5BE97C-3929-E840-8C6F-0C578F40C9D7}" type="presParOf" srcId="{9D6E2D89-29AD-124C-9DCB-3E2E587D1576}" destId="{ED30F7F3-A1DD-5F43-804E-8C96C34E8E80}" srcOrd="0" destOrd="0" presId="urn:microsoft.com/office/officeart/2005/8/layout/StepDownProcess"/>
    <dgm:cxn modelId="{191590A8-A614-6043-BAC1-E352C0248A25}" type="presParOf" srcId="{9D6E2D89-29AD-124C-9DCB-3E2E587D1576}" destId="{79E0215A-C0BE-D140-B2CF-9D84742E39D9}" srcOrd="1" destOrd="0" presId="urn:microsoft.com/office/officeart/2005/8/layout/StepDownProcess"/>
    <dgm:cxn modelId="{6EE57B18-5C90-0448-A806-C7AF18D6A3C0}" type="presParOf" srcId="{9D6E2D89-29AD-124C-9DCB-3E2E587D1576}" destId="{B2CB29D6-A6C6-8044-B402-A60BB7F04896}" srcOrd="2" destOrd="0" presId="urn:microsoft.com/office/officeart/2005/8/layout/StepDownProcess"/>
    <dgm:cxn modelId="{52CB89A6-EF90-5443-BBEC-4BC9D998CC68}" type="presParOf" srcId="{673D9799-CC37-6445-B282-2213CC6E921B}" destId="{C51ABEED-1B77-6142-9962-D4C2573EFA35}" srcOrd="1" destOrd="0" presId="urn:microsoft.com/office/officeart/2005/8/layout/StepDownProcess"/>
    <dgm:cxn modelId="{D63BEDE9-C8A5-9D40-A85B-D893DA272820}" type="presParOf" srcId="{673D9799-CC37-6445-B282-2213CC6E921B}" destId="{611674DC-0D5A-AF43-92CC-2EBD7F0A2503}" srcOrd="2" destOrd="0" presId="urn:microsoft.com/office/officeart/2005/8/layout/StepDownProcess"/>
    <dgm:cxn modelId="{FF733F9E-4718-E34C-BF00-BF1DC8428177}" type="presParOf" srcId="{611674DC-0D5A-AF43-92CC-2EBD7F0A2503}" destId="{FBF4B76E-58A4-5942-B229-14A274B7340E}" srcOrd="0" destOrd="0" presId="urn:microsoft.com/office/officeart/2005/8/layout/StepDownProcess"/>
    <dgm:cxn modelId="{866B1677-54A9-2644-9F26-F4CE87E3FAAF}" type="presParOf" srcId="{611674DC-0D5A-AF43-92CC-2EBD7F0A2503}" destId="{D36B1499-A36B-5849-9F15-CDCD337DBAA1}" srcOrd="1" destOrd="0" presId="urn:microsoft.com/office/officeart/2005/8/layout/StepDownProcess"/>
    <dgm:cxn modelId="{41D36700-52BF-034A-BFD5-002AD8C71144}" type="presParOf" srcId="{611674DC-0D5A-AF43-92CC-2EBD7F0A2503}" destId="{CF5B2834-1426-A24A-BF89-E66E9ADEAB26}" srcOrd="2" destOrd="0" presId="urn:microsoft.com/office/officeart/2005/8/layout/StepDownProcess"/>
    <dgm:cxn modelId="{58746451-87CF-7044-B045-879488D4DCB5}" type="presParOf" srcId="{673D9799-CC37-6445-B282-2213CC6E921B}" destId="{7CDB737F-93D1-674A-A17C-060028AD0D86}" srcOrd="3" destOrd="0" presId="urn:microsoft.com/office/officeart/2005/8/layout/StepDownProcess"/>
    <dgm:cxn modelId="{9A181EB0-48F5-0D4A-AF9F-BC1ED9FE467F}" type="presParOf" srcId="{673D9799-CC37-6445-B282-2213CC6E921B}" destId="{EB12B2A8-ED57-0B49-AD95-8413902855F9}" srcOrd="4" destOrd="0" presId="urn:microsoft.com/office/officeart/2005/8/layout/StepDownProcess"/>
    <dgm:cxn modelId="{2C175D66-1D00-2A44-98A0-B7472735F275}" type="presParOf" srcId="{EB12B2A8-ED57-0B49-AD95-8413902855F9}" destId="{F5AF4232-C73F-004E-BAAA-CBA395BB2B63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C523AC90-CC14-724A-9F6E-EC8963E5645D}" type="doc">
      <dgm:prSet loTypeId="urn:microsoft.com/office/officeart/2005/8/layout/lProcess2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0A86D2E-5BC7-6649-B16D-3D0095D57E2F}">
      <dgm:prSet custT="1"/>
      <dgm:spPr/>
      <dgm:t>
        <a:bodyPr/>
        <a:lstStyle/>
        <a:p>
          <a:pPr rtl="0">
            <a:lnSpc>
              <a:spcPct val="140000"/>
            </a:lnSpc>
          </a:pPr>
          <a:endParaRPr lang="en-US" sz="1400" baseline="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 rtl="0">
            <a:lnSpc>
              <a:spcPct val="140000"/>
            </a:lnSpc>
          </a:pPr>
          <a:endParaRPr lang="en-US" sz="1400" baseline="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 rtl="0">
            <a:lnSpc>
              <a:spcPct val="140000"/>
            </a:lnSpc>
          </a:pPr>
          <a:endParaRPr lang="en-US" sz="1400" baseline="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 rtl="0">
            <a:lnSpc>
              <a:spcPct val="140000"/>
            </a:lnSpc>
          </a:pPr>
          <a:endParaRPr lang="en-US" sz="2400" baseline="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 rtl="0">
            <a:lnSpc>
              <a:spcPct val="140000"/>
            </a:lnSpc>
          </a:pPr>
          <a:endParaRPr lang="en-US" sz="2400" baseline="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 rtl="0">
            <a:lnSpc>
              <a:spcPct val="140000"/>
            </a:lnSpc>
          </a:pPr>
          <a:endParaRPr lang="en-US" sz="2400" baseline="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 rtl="0">
            <a:lnSpc>
              <a:spcPct val="140000"/>
            </a:lnSpc>
          </a:pPr>
          <a:endParaRPr lang="en-US" sz="2400" baseline="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 rtl="0">
            <a:lnSpc>
              <a:spcPct val="90000"/>
            </a:lnSpc>
          </a:pPr>
          <a:r>
            <a:rPr lang="en-US" sz="2400" baseline="0" dirty="0">
              <a:latin typeface="Arial" panose="020B0604020202020204" pitchFamily="34" charset="0"/>
              <a:cs typeface="Arial" panose="020B0604020202020204" pitchFamily="34" charset="0"/>
            </a:rPr>
            <a:t>Describes an organization’s degree of certainty that a user has presented a credential that refers to his or her identity</a:t>
          </a:r>
        </a:p>
      </dgm:t>
    </dgm:pt>
    <dgm:pt modelId="{0D84EEC7-71CF-4C41-8EB0-10479D4F0BE5}" type="parTrans" cxnId="{A6A46994-75A7-1C4A-86BD-F70836D46ACF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0BA3AE2E-961C-0D41-8BBD-82C9F5515C87}" type="sibTrans" cxnId="{A6A46994-75A7-1C4A-86BD-F70836D46ACF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AF4C851F-68B7-9743-A3A5-FEE189544E82}">
      <dgm:prSet custT="1"/>
      <dgm:spPr/>
      <dgm:t>
        <a:bodyPr/>
        <a:lstStyle/>
        <a:p>
          <a:pPr rtl="0"/>
          <a:r>
            <a:rPr lang="en-US" sz="2400" dirty="0">
              <a:latin typeface="Arial" panose="020B0604020202020204" pitchFamily="34" charset="0"/>
              <a:cs typeface="Arial" panose="020B0604020202020204" pitchFamily="34" charset="0"/>
            </a:rPr>
            <a:t>More specifically is defined as:</a:t>
          </a:r>
        </a:p>
      </dgm:t>
    </dgm:pt>
    <dgm:pt modelId="{60923002-D1C4-E74F-BACE-117049CD2528}" type="parTrans" cxnId="{E18C5CED-7C6E-E84C-977E-2C4CBC945677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7D650A21-7514-AD4B-9E83-E88A4EBEBE79}" type="sibTrans" cxnId="{E18C5CED-7C6E-E84C-977E-2C4CBC945677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B91EA151-C279-0048-BBF2-A06AE5FF49B4}">
      <dgm:prSet/>
      <dgm:spPr/>
      <dgm:t>
        <a:bodyPr/>
        <a:lstStyle/>
        <a:p>
          <a:pPr rtl="0"/>
          <a:r>
            <a:rPr lang="en-US">
              <a:latin typeface="Arial" panose="020B0604020202020204" pitchFamily="34" charset="0"/>
              <a:cs typeface="Arial" panose="020B0604020202020204" pitchFamily="34" charset="0"/>
            </a:rPr>
            <a:t>The degree of confidence in the vetting process used to establish the identity of the individual to whom the credential was issued</a:t>
          </a:r>
        </a:p>
      </dgm:t>
    </dgm:pt>
    <dgm:pt modelId="{21F5112D-8FF5-C544-91A1-B73AAFA862C8}" type="parTrans" cxnId="{3F718D5D-175A-1E43-B61F-3EEBA7117A2F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CE420A0B-DE89-B249-9564-90214BACB0D5}" type="sibTrans" cxnId="{3F718D5D-175A-1E43-B61F-3EEBA7117A2F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742CAC8-5DD6-A34F-81DF-87ECFE9AFCB9}">
      <dgm:prSet/>
      <dgm:spPr/>
      <dgm:t>
        <a:bodyPr/>
        <a:lstStyle/>
        <a:p>
          <a:pPr rtl="0"/>
          <a:r>
            <a:rPr lang="en-US">
              <a:latin typeface="Arial" panose="020B0604020202020204" pitchFamily="34" charset="0"/>
              <a:cs typeface="Arial" panose="020B0604020202020204" pitchFamily="34" charset="0"/>
            </a:rPr>
            <a:t>The degree of confidence that the individual who uses the credential is the individual to whom the credential was issued</a:t>
          </a:r>
        </a:p>
      </dgm:t>
    </dgm:pt>
    <dgm:pt modelId="{DEAE51D7-7809-9246-8483-A7B5EA4713EF}" type="parTrans" cxnId="{C76CBCEF-DE18-F849-BF8A-BDAAA38B8B30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BD219D1D-0793-604F-BFD0-726A90CA3C20}" type="sibTrans" cxnId="{C76CBCEF-DE18-F849-BF8A-BDAAA38B8B30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2F54B984-54B2-FA45-97BF-70882B3A1326}">
      <dgm:prSet custT="1"/>
      <dgm:spPr/>
      <dgm:t>
        <a:bodyPr/>
        <a:lstStyle/>
        <a:p>
          <a:pPr rtl="0"/>
          <a:r>
            <a:rPr lang="en-US" sz="2800" dirty="0">
              <a:latin typeface="Arial" panose="020B0604020202020204" pitchFamily="34" charset="0"/>
              <a:cs typeface="Arial" panose="020B0604020202020204" pitchFamily="34" charset="0"/>
            </a:rPr>
            <a:t>Four levels of assurance</a:t>
          </a:r>
        </a:p>
      </dgm:t>
    </dgm:pt>
    <dgm:pt modelId="{83664195-129C-F542-8D35-14411D4D1466}" type="parTrans" cxnId="{EAA187CD-768C-9E49-99C0-7DD60496C990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440C3938-5F83-3B46-962B-D1D9F23D3DCE}" type="sibTrans" cxnId="{EAA187CD-768C-9E49-99C0-7DD60496C990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1594311F-2E1F-C64C-9C18-FB648240A5A1}">
      <dgm:prSet/>
      <dgm:spPr>
        <a:solidFill>
          <a:schemeClr val="bg2">
            <a:lumMod val="75000"/>
          </a:schemeClr>
        </a:solidFill>
      </dgm:spPr>
      <dgm:t>
        <a:bodyPr/>
        <a:lstStyle/>
        <a:p>
          <a:pPr rtl="0"/>
          <a:r>
            <a:rPr lang="en-US" sz="1400" dirty="0">
              <a:solidFill>
                <a:srgbClr val="0432FF"/>
              </a:solidFill>
              <a:latin typeface="Arial" panose="020B0604020202020204" pitchFamily="34" charset="0"/>
              <a:cs typeface="Arial" panose="020B0604020202020204" pitchFamily="34" charset="0"/>
            </a:rPr>
            <a:t>Level 1</a:t>
          </a:r>
        </a:p>
      </dgm:t>
    </dgm:pt>
    <dgm:pt modelId="{A589D6D4-D12E-6B4E-B542-58B2E7D87930}" type="parTrans" cxnId="{81B20490-48A6-D349-9E06-10055FC79389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9D74309C-1CBC-6245-9B63-8E09C22EB41C}" type="sibTrans" cxnId="{81B20490-48A6-D349-9E06-10055FC79389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A96CD124-21A5-4147-8A6C-09EEC4070A15}">
      <dgm:prSet custT="1"/>
      <dgm:spPr>
        <a:solidFill>
          <a:schemeClr val="bg2">
            <a:lumMod val="75000"/>
          </a:schemeClr>
        </a:solidFill>
      </dgm:spPr>
      <dgm:t>
        <a:bodyPr/>
        <a:lstStyle/>
        <a:p>
          <a:pPr rtl="0"/>
          <a:r>
            <a:rPr lang="en-US" sz="1200" dirty="0">
              <a:latin typeface="Arial" panose="020B0604020202020204" pitchFamily="34" charset="0"/>
              <a:cs typeface="Arial" panose="020B0604020202020204" pitchFamily="34" charset="0"/>
            </a:rPr>
            <a:t>Little or no confidence in the asserted identity's validity</a:t>
          </a:r>
        </a:p>
      </dgm:t>
    </dgm:pt>
    <dgm:pt modelId="{B371B28B-2AB6-A042-8A92-D57E017C8145}" type="parTrans" cxnId="{579EB693-CC8D-4942-A3E2-C354BA9817DB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9CB1EBCB-5373-AC44-8D5D-0965C210F804}" type="sibTrans" cxnId="{579EB693-CC8D-4942-A3E2-C354BA9817DB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6220EBD4-5286-5749-A93E-C37E31EA7206}">
      <dgm:prSet/>
      <dgm:spPr>
        <a:solidFill>
          <a:schemeClr val="bg2">
            <a:lumMod val="75000"/>
          </a:schemeClr>
        </a:solidFill>
      </dgm:spPr>
      <dgm:t>
        <a:bodyPr/>
        <a:lstStyle/>
        <a:p>
          <a:pPr rtl="0"/>
          <a:r>
            <a:rPr lang="en-US" sz="1500" dirty="0">
              <a:solidFill>
                <a:srgbClr val="0432FF"/>
              </a:solidFill>
              <a:latin typeface="Arial" panose="020B0604020202020204" pitchFamily="34" charset="0"/>
              <a:cs typeface="Arial" panose="020B0604020202020204" pitchFamily="34" charset="0"/>
            </a:rPr>
            <a:t>Level 2</a:t>
          </a:r>
        </a:p>
      </dgm:t>
    </dgm:pt>
    <dgm:pt modelId="{63E2E11C-2DEF-6A43-A89A-EC49465D08C8}" type="parTrans" cxnId="{9585E2E6-6BF1-3A4A-8D73-1AEED79D62DF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AF3DF4F8-8335-E74C-8989-7792EF2A073A}" type="sibTrans" cxnId="{9585E2E6-6BF1-3A4A-8D73-1AEED79D62DF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B1C6FAC8-1392-CF43-8232-6D19D3CB0BAB}">
      <dgm:prSet custT="1"/>
      <dgm:spPr>
        <a:solidFill>
          <a:schemeClr val="bg2">
            <a:lumMod val="75000"/>
          </a:schemeClr>
        </a:solidFill>
      </dgm:spPr>
      <dgm:t>
        <a:bodyPr/>
        <a:lstStyle/>
        <a:p>
          <a:pPr rtl="0"/>
          <a:r>
            <a:rPr lang="en-US" sz="1200" dirty="0">
              <a:latin typeface="Arial" panose="020B0604020202020204" pitchFamily="34" charset="0"/>
              <a:cs typeface="Arial" panose="020B0604020202020204" pitchFamily="34" charset="0"/>
            </a:rPr>
            <a:t>Some confidence in the asserted identity’s validity</a:t>
          </a:r>
        </a:p>
      </dgm:t>
    </dgm:pt>
    <dgm:pt modelId="{55316CCB-A3B7-AF4F-BDEA-DF422CD1EECD}" type="parTrans" cxnId="{22F6A631-4928-624C-BD89-008177F35049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8C2B998C-08E0-DA4C-8291-F632328483C8}" type="sibTrans" cxnId="{22F6A631-4928-624C-BD89-008177F35049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F4037F89-DE0C-FD49-B3A9-0C6F8A62EDCB}">
      <dgm:prSet/>
      <dgm:spPr>
        <a:solidFill>
          <a:schemeClr val="bg2">
            <a:lumMod val="75000"/>
          </a:schemeClr>
        </a:solidFill>
      </dgm:spPr>
      <dgm:t>
        <a:bodyPr/>
        <a:lstStyle/>
        <a:p>
          <a:pPr rtl="0"/>
          <a:r>
            <a:rPr lang="en-US" dirty="0">
              <a:solidFill>
                <a:srgbClr val="0432FF"/>
              </a:solidFill>
              <a:latin typeface="Arial" panose="020B0604020202020204" pitchFamily="34" charset="0"/>
              <a:cs typeface="Arial" panose="020B0604020202020204" pitchFamily="34" charset="0"/>
            </a:rPr>
            <a:t>Level 3</a:t>
          </a:r>
        </a:p>
      </dgm:t>
    </dgm:pt>
    <dgm:pt modelId="{FF5F0DFE-24E4-7845-AD01-1728F7CE14ED}" type="parTrans" cxnId="{C093674E-9798-E846-90E9-D33AEFE766EA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C3C93EDF-2345-B44E-B681-043A701992A4}" type="sibTrans" cxnId="{C093674E-9798-E846-90E9-D33AEFE766EA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CA069CEB-BD9F-054F-B075-18314D076EFE}">
      <dgm:prSet/>
      <dgm:spPr>
        <a:solidFill>
          <a:schemeClr val="bg2">
            <a:lumMod val="75000"/>
          </a:schemeClr>
        </a:solidFill>
      </dgm:spPr>
      <dgm:t>
        <a:bodyPr/>
        <a:lstStyle/>
        <a:p>
          <a:pPr rtl="0"/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High confidence in the asserted identity's validity</a:t>
          </a:r>
        </a:p>
      </dgm:t>
    </dgm:pt>
    <dgm:pt modelId="{3998910F-2F78-1047-B56C-BEEEEE59B9A8}" type="parTrans" cxnId="{D48C3FF0-4A81-2D4F-B64B-09C927862AF1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7EC31EAD-467C-204A-B8E2-9139C6963598}" type="sibTrans" cxnId="{D48C3FF0-4A81-2D4F-B64B-09C927862AF1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052F4213-1AC8-7A4F-BA61-9FC4568EAA60}">
      <dgm:prSet/>
      <dgm:spPr>
        <a:solidFill>
          <a:schemeClr val="bg2">
            <a:lumMod val="75000"/>
          </a:schemeClr>
        </a:solidFill>
      </dgm:spPr>
      <dgm:t>
        <a:bodyPr/>
        <a:lstStyle/>
        <a:p>
          <a:pPr rtl="0"/>
          <a:r>
            <a:rPr lang="en-US" dirty="0">
              <a:solidFill>
                <a:srgbClr val="0432FF"/>
              </a:solidFill>
              <a:latin typeface="Arial" panose="020B0604020202020204" pitchFamily="34" charset="0"/>
              <a:cs typeface="Arial" panose="020B0604020202020204" pitchFamily="34" charset="0"/>
            </a:rPr>
            <a:t>Level 4</a:t>
          </a:r>
        </a:p>
      </dgm:t>
    </dgm:pt>
    <dgm:pt modelId="{434E4BCA-F87A-CF43-BC07-6CBE3271433B}" type="parTrans" cxnId="{9CD9CBBA-93D8-C04D-A981-0819FD5915D0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C6124300-320F-A142-8A51-BDF081BE9355}" type="sibTrans" cxnId="{9CD9CBBA-93D8-C04D-A981-0819FD5915D0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F8E21B8B-AE55-B14F-8EC1-AF5DF85D5E6D}">
      <dgm:prSet/>
      <dgm:spPr>
        <a:solidFill>
          <a:schemeClr val="bg2">
            <a:lumMod val="75000"/>
          </a:schemeClr>
        </a:solidFill>
      </dgm:spPr>
      <dgm:t>
        <a:bodyPr/>
        <a:lstStyle/>
        <a:p>
          <a:pPr rtl="0"/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Very high confidence in the asserted identity’s validity</a:t>
          </a:r>
        </a:p>
      </dgm:t>
    </dgm:pt>
    <dgm:pt modelId="{FD69028E-CC60-8B4C-8AF5-E79A0C14FA80}" type="parTrans" cxnId="{FA17F567-F55B-4E47-A596-1B2D8296E847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FA871FA-E5EE-3347-9511-6707304A6FD6}" type="sibTrans" cxnId="{FA17F567-F55B-4E47-A596-1B2D8296E847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92FB932E-70CC-054E-A27A-50AC758CC489}" type="pres">
      <dgm:prSet presAssocID="{C523AC90-CC14-724A-9F6E-EC8963E5645D}" presName="theList" presStyleCnt="0">
        <dgm:presLayoutVars>
          <dgm:dir/>
          <dgm:animLvl val="lvl"/>
          <dgm:resizeHandles val="exact"/>
        </dgm:presLayoutVars>
      </dgm:prSet>
      <dgm:spPr/>
    </dgm:pt>
    <dgm:pt modelId="{761CE1A1-D053-444E-94C9-4AAE22CB1014}" type="pres">
      <dgm:prSet presAssocID="{00A86D2E-5BC7-6649-B16D-3D0095D57E2F}" presName="compNode" presStyleCnt="0"/>
      <dgm:spPr/>
    </dgm:pt>
    <dgm:pt modelId="{73BAEE09-94F7-6448-A0C0-E9068B05211E}" type="pres">
      <dgm:prSet presAssocID="{00A86D2E-5BC7-6649-B16D-3D0095D57E2F}" presName="aNode" presStyleLbl="bgShp" presStyleIdx="0" presStyleCnt="3" custScaleY="100000" custLinFactNeighborX="358" custLinFactNeighborY="8108"/>
      <dgm:spPr/>
    </dgm:pt>
    <dgm:pt modelId="{E68DA389-19F0-014A-BAFC-5B73697FCACE}" type="pres">
      <dgm:prSet presAssocID="{00A86D2E-5BC7-6649-B16D-3D0095D57E2F}" presName="textNode" presStyleLbl="bgShp" presStyleIdx="0" presStyleCnt="3"/>
      <dgm:spPr/>
    </dgm:pt>
    <dgm:pt modelId="{A6E76070-2561-A544-83E1-F3509DA3BF16}" type="pres">
      <dgm:prSet presAssocID="{00A86D2E-5BC7-6649-B16D-3D0095D57E2F}" presName="compChildNode" presStyleCnt="0"/>
      <dgm:spPr/>
    </dgm:pt>
    <dgm:pt modelId="{A7AC9D6E-713A-EF48-8BA1-41E0B8E3B1BA}" type="pres">
      <dgm:prSet presAssocID="{00A86D2E-5BC7-6649-B16D-3D0095D57E2F}" presName="theInnerList" presStyleCnt="0"/>
      <dgm:spPr/>
    </dgm:pt>
    <dgm:pt modelId="{3C09D0BC-A12B-4746-9C1D-6C8E603307FD}" type="pres">
      <dgm:prSet presAssocID="{00A86D2E-5BC7-6649-B16D-3D0095D57E2F}" presName="aSpace" presStyleCnt="0"/>
      <dgm:spPr/>
    </dgm:pt>
    <dgm:pt modelId="{B393C279-99F3-804C-80D3-F374ABB95143}" type="pres">
      <dgm:prSet presAssocID="{AF4C851F-68B7-9743-A3A5-FEE189544E82}" presName="compNode" presStyleCnt="0"/>
      <dgm:spPr/>
    </dgm:pt>
    <dgm:pt modelId="{91019BAD-B543-2445-BBF8-E388510F8D37}" type="pres">
      <dgm:prSet presAssocID="{AF4C851F-68B7-9743-A3A5-FEE189544E82}" presName="aNode" presStyleLbl="bgShp" presStyleIdx="1" presStyleCnt="3"/>
      <dgm:spPr/>
    </dgm:pt>
    <dgm:pt modelId="{014FBB78-6CE3-B34D-BDC2-EE4C3773C67C}" type="pres">
      <dgm:prSet presAssocID="{AF4C851F-68B7-9743-A3A5-FEE189544E82}" presName="textNode" presStyleLbl="bgShp" presStyleIdx="1" presStyleCnt="3"/>
      <dgm:spPr/>
    </dgm:pt>
    <dgm:pt modelId="{2DC5F499-1DCD-9F47-9728-5297C4BE4618}" type="pres">
      <dgm:prSet presAssocID="{AF4C851F-68B7-9743-A3A5-FEE189544E82}" presName="compChildNode" presStyleCnt="0"/>
      <dgm:spPr/>
    </dgm:pt>
    <dgm:pt modelId="{944D9A1B-A853-4246-AA1E-FC3D9C935562}" type="pres">
      <dgm:prSet presAssocID="{AF4C851F-68B7-9743-A3A5-FEE189544E82}" presName="theInnerList" presStyleCnt="0"/>
      <dgm:spPr/>
    </dgm:pt>
    <dgm:pt modelId="{B7A2F760-A94D-5B49-9422-16E77080565F}" type="pres">
      <dgm:prSet presAssocID="{B91EA151-C279-0048-BBF2-A06AE5FF49B4}" presName="childNode" presStyleLbl="node1" presStyleIdx="0" presStyleCnt="6">
        <dgm:presLayoutVars>
          <dgm:bulletEnabled val="1"/>
        </dgm:presLayoutVars>
      </dgm:prSet>
      <dgm:spPr/>
    </dgm:pt>
    <dgm:pt modelId="{73C674F8-7E24-6945-9D1D-05693CD999D6}" type="pres">
      <dgm:prSet presAssocID="{B91EA151-C279-0048-BBF2-A06AE5FF49B4}" presName="aSpace2" presStyleCnt="0"/>
      <dgm:spPr/>
    </dgm:pt>
    <dgm:pt modelId="{1ECB4796-3FDF-354E-B39F-56EBB879956D}" type="pres">
      <dgm:prSet presAssocID="{D742CAC8-5DD6-A34F-81DF-87ECFE9AFCB9}" presName="childNode" presStyleLbl="node1" presStyleIdx="1" presStyleCnt="6">
        <dgm:presLayoutVars>
          <dgm:bulletEnabled val="1"/>
        </dgm:presLayoutVars>
      </dgm:prSet>
      <dgm:spPr/>
    </dgm:pt>
    <dgm:pt modelId="{E8F4E6F7-B1CB-3740-A8DE-B0D0BCDEA854}" type="pres">
      <dgm:prSet presAssocID="{AF4C851F-68B7-9743-A3A5-FEE189544E82}" presName="aSpace" presStyleCnt="0"/>
      <dgm:spPr/>
    </dgm:pt>
    <dgm:pt modelId="{A672568C-7682-BA43-B30A-EB4BA17350CA}" type="pres">
      <dgm:prSet presAssocID="{2F54B984-54B2-FA45-97BF-70882B3A1326}" presName="compNode" presStyleCnt="0"/>
      <dgm:spPr/>
    </dgm:pt>
    <dgm:pt modelId="{6042A813-5AF4-554E-884A-DEE78A8A344A}" type="pres">
      <dgm:prSet presAssocID="{2F54B984-54B2-FA45-97BF-70882B3A1326}" presName="aNode" presStyleLbl="bgShp" presStyleIdx="2" presStyleCnt="3"/>
      <dgm:spPr/>
    </dgm:pt>
    <dgm:pt modelId="{4D28D0BA-D1B4-DB4A-9505-3564DCBB12EB}" type="pres">
      <dgm:prSet presAssocID="{2F54B984-54B2-FA45-97BF-70882B3A1326}" presName="textNode" presStyleLbl="bgShp" presStyleIdx="2" presStyleCnt="3"/>
      <dgm:spPr/>
    </dgm:pt>
    <dgm:pt modelId="{D4E3B4D7-74BB-D942-A5E9-0D4DB71F6457}" type="pres">
      <dgm:prSet presAssocID="{2F54B984-54B2-FA45-97BF-70882B3A1326}" presName="compChildNode" presStyleCnt="0"/>
      <dgm:spPr/>
    </dgm:pt>
    <dgm:pt modelId="{7B34C1C1-526D-9141-9B1C-0088D83D0EBC}" type="pres">
      <dgm:prSet presAssocID="{2F54B984-54B2-FA45-97BF-70882B3A1326}" presName="theInnerList" presStyleCnt="0"/>
      <dgm:spPr/>
    </dgm:pt>
    <dgm:pt modelId="{72C8A79C-BC82-2844-9B2D-E9B9EDF6F508}" type="pres">
      <dgm:prSet presAssocID="{1594311F-2E1F-C64C-9C18-FB648240A5A1}" presName="childNode" presStyleLbl="node1" presStyleIdx="2" presStyleCnt="6">
        <dgm:presLayoutVars>
          <dgm:bulletEnabled val="1"/>
        </dgm:presLayoutVars>
      </dgm:prSet>
      <dgm:spPr/>
    </dgm:pt>
    <dgm:pt modelId="{A7051093-94D9-B64F-9DF1-37A3888A0AC8}" type="pres">
      <dgm:prSet presAssocID="{1594311F-2E1F-C64C-9C18-FB648240A5A1}" presName="aSpace2" presStyleCnt="0"/>
      <dgm:spPr/>
    </dgm:pt>
    <dgm:pt modelId="{684B1449-EB48-6C42-9F0B-BD87224F03EB}" type="pres">
      <dgm:prSet presAssocID="{6220EBD4-5286-5749-A93E-C37E31EA7206}" presName="childNode" presStyleLbl="node1" presStyleIdx="3" presStyleCnt="6">
        <dgm:presLayoutVars>
          <dgm:bulletEnabled val="1"/>
        </dgm:presLayoutVars>
      </dgm:prSet>
      <dgm:spPr/>
    </dgm:pt>
    <dgm:pt modelId="{F009EF6C-E9AA-054F-AA71-6746BE284CCA}" type="pres">
      <dgm:prSet presAssocID="{6220EBD4-5286-5749-A93E-C37E31EA7206}" presName="aSpace2" presStyleCnt="0"/>
      <dgm:spPr/>
    </dgm:pt>
    <dgm:pt modelId="{72B11D98-B81E-8947-BCC4-9E4F523104B6}" type="pres">
      <dgm:prSet presAssocID="{F4037F89-DE0C-FD49-B3A9-0C6F8A62EDCB}" presName="childNode" presStyleLbl="node1" presStyleIdx="4" presStyleCnt="6">
        <dgm:presLayoutVars>
          <dgm:bulletEnabled val="1"/>
        </dgm:presLayoutVars>
      </dgm:prSet>
      <dgm:spPr/>
    </dgm:pt>
    <dgm:pt modelId="{DE2E46CB-6EDE-154A-A192-1B00B728BC83}" type="pres">
      <dgm:prSet presAssocID="{F4037F89-DE0C-FD49-B3A9-0C6F8A62EDCB}" presName="aSpace2" presStyleCnt="0"/>
      <dgm:spPr/>
    </dgm:pt>
    <dgm:pt modelId="{ED8B56E9-D6F4-E04A-AB90-AA3BAFC64B73}" type="pres">
      <dgm:prSet presAssocID="{052F4213-1AC8-7A4F-BA61-9FC4568EAA60}" presName="childNode" presStyleLbl="node1" presStyleIdx="5" presStyleCnt="6">
        <dgm:presLayoutVars>
          <dgm:bulletEnabled val="1"/>
        </dgm:presLayoutVars>
      </dgm:prSet>
      <dgm:spPr/>
    </dgm:pt>
  </dgm:ptLst>
  <dgm:cxnLst>
    <dgm:cxn modelId="{1996BA02-6A0B-2941-8ECC-58B968F067AE}" type="presOf" srcId="{6220EBD4-5286-5749-A93E-C37E31EA7206}" destId="{684B1449-EB48-6C42-9F0B-BD87224F03EB}" srcOrd="0" destOrd="0" presId="urn:microsoft.com/office/officeart/2005/8/layout/lProcess2"/>
    <dgm:cxn modelId="{C1CEE31B-A970-6E48-8FC2-D8CB9DE938D5}" type="presOf" srcId="{052F4213-1AC8-7A4F-BA61-9FC4568EAA60}" destId="{ED8B56E9-D6F4-E04A-AB90-AA3BAFC64B73}" srcOrd="0" destOrd="0" presId="urn:microsoft.com/office/officeart/2005/8/layout/lProcess2"/>
    <dgm:cxn modelId="{22F6A631-4928-624C-BD89-008177F35049}" srcId="{6220EBD4-5286-5749-A93E-C37E31EA7206}" destId="{B1C6FAC8-1392-CF43-8232-6D19D3CB0BAB}" srcOrd="0" destOrd="0" parTransId="{55316CCB-A3B7-AF4F-BDEA-DF422CD1EECD}" sibTransId="{8C2B998C-08E0-DA4C-8291-F632328483C8}"/>
    <dgm:cxn modelId="{844B6C33-2CBF-FF47-B097-392EB69F372D}" type="presOf" srcId="{B1C6FAC8-1392-CF43-8232-6D19D3CB0BAB}" destId="{684B1449-EB48-6C42-9F0B-BD87224F03EB}" srcOrd="0" destOrd="1" presId="urn:microsoft.com/office/officeart/2005/8/layout/lProcess2"/>
    <dgm:cxn modelId="{3F718D5D-175A-1E43-B61F-3EEBA7117A2F}" srcId="{AF4C851F-68B7-9743-A3A5-FEE189544E82}" destId="{B91EA151-C279-0048-BBF2-A06AE5FF49B4}" srcOrd="0" destOrd="0" parTransId="{21F5112D-8FF5-C544-91A1-B73AAFA862C8}" sibTransId="{CE420A0B-DE89-B249-9564-90214BACB0D5}"/>
    <dgm:cxn modelId="{FA17F567-F55B-4E47-A596-1B2D8296E847}" srcId="{052F4213-1AC8-7A4F-BA61-9FC4568EAA60}" destId="{F8E21B8B-AE55-B14F-8EC1-AF5DF85D5E6D}" srcOrd="0" destOrd="0" parTransId="{FD69028E-CC60-8B4C-8AF5-E79A0C14FA80}" sibTransId="{DFA871FA-E5EE-3347-9511-6707304A6FD6}"/>
    <dgm:cxn modelId="{182E506B-7A44-6540-B2E2-F4767DB90079}" type="presOf" srcId="{AF4C851F-68B7-9743-A3A5-FEE189544E82}" destId="{014FBB78-6CE3-B34D-BDC2-EE4C3773C67C}" srcOrd="1" destOrd="0" presId="urn:microsoft.com/office/officeart/2005/8/layout/lProcess2"/>
    <dgm:cxn modelId="{C093674E-9798-E846-90E9-D33AEFE766EA}" srcId="{2F54B984-54B2-FA45-97BF-70882B3A1326}" destId="{F4037F89-DE0C-FD49-B3A9-0C6F8A62EDCB}" srcOrd="2" destOrd="0" parTransId="{FF5F0DFE-24E4-7845-AD01-1728F7CE14ED}" sibTransId="{C3C93EDF-2345-B44E-B681-043A701992A4}"/>
    <dgm:cxn modelId="{0EF54071-4A9A-A343-A380-B198ED082094}" type="presOf" srcId="{00A86D2E-5BC7-6649-B16D-3D0095D57E2F}" destId="{73BAEE09-94F7-6448-A0C0-E9068B05211E}" srcOrd="0" destOrd="0" presId="urn:microsoft.com/office/officeart/2005/8/layout/lProcess2"/>
    <dgm:cxn modelId="{5636EA53-7DE7-C34D-88EF-728B33A49479}" type="presOf" srcId="{D742CAC8-5DD6-A34F-81DF-87ECFE9AFCB9}" destId="{1ECB4796-3FDF-354E-B39F-56EBB879956D}" srcOrd="0" destOrd="0" presId="urn:microsoft.com/office/officeart/2005/8/layout/lProcess2"/>
    <dgm:cxn modelId="{90E99859-0713-AC44-BE64-57C65F27FBC4}" type="presOf" srcId="{AF4C851F-68B7-9743-A3A5-FEE189544E82}" destId="{91019BAD-B543-2445-BBF8-E388510F8D37}" srcOrd="0" destOrd="0" presId="urn:microsoft.com/office/officeart/2005/8/layout/lProcess2"/>
    <dgm:cxn modelId="{1262567F-369C-DC47-8FDA-3DCA10B4C7C7}" type="presOf" srcId="{A96CD124-21A5-4147-8A6C-09EEC4070A15}" destId="{72C8A79C-BC82-2844-9B2D-E9B9EDF6F508}" srcOrd="0" destOrd="1" presId="urn:microsoft.com/office/officeart/2005/8/layout/lProcess2"/>
    <dgm:cxn modelId="{BB649883-1656-BF4F-BDE4-F57F62BD4E64}" type="presOf" srcId="{2F54B984-54B2-FA45-97BF-70882B3A1326}" destId="{4D28D0BA-D1B4-DB4A-9505-3564DCBB12EB}" srcOrd="1" destOrd="0" presId="urn:microsoft.com/office/officeart/2005/8/layout/lProcess2"/>
    <dgm:cxn modelId="{81B20490-48A6-D349-9E06-10055FC79389}" srcId="{2F54B984-54B2-FA45-97BF-70882B3A1326}" destId="{1594311F-2E1F-C64C-9C18-FB648240A5A1}" srcOrd="0" destOrd="0" parTransId="{A589D6D4-D12E-6B4E-B542-58B2E7D87930}" sibTransId="{9D74309C-1CBC-6245-9B63-8E09C22EB41C}"/>
    <dgm:cxn modelId="{579EB693-CC8D-4942-A3E2-C354BA9817DB}" srcId="{1594311F-2E1F-C64C-9C18-FB648240A5A1}" destId="{A96CD124-21A5-4147-8A6C-09EEC4070A15}" srcOrd="0" destOrd="0" parTransId="{B371B28B-2AB6-A042-8A92-D57E017C8145}" sibTransId="{9CB1EBCB-5373-AC44-8D5D-0965C210F804}"/>
    <dgm:cxn modelId="{A6A46994-75A7-1C4A-86BD-F70836D46ACF}" srcId="{C523AC90-CC14-724A-9F6E-EC8963E5645D}" destId="{00A86D2E-5BC7-6649-B16D-3D0095D57E2F}" srcOrd="0" destOrd="0" parTransId="{0D84EEC7-71CF-4C41-8EB0-10479D4F0BE5}" sibTransId="{0BA3AE2E-961C-0D41-8BBD-82C9F5515C87}"/>
    <dgm:cxn modelId="{762713A7-D42D-0743-858E-07711D907B8A}" type="presOf" srcId="{C523AC90-CC14-724A-9F6E-EC8963E5645D}" destId="{92FB932E-70CC-054E-A27A-50AC758CC489}" srcOrd="0" destOrd="0" presId="urn:microsoft.com/office/officeart/2005/8/layout/lProcess2"/>
    <dgm:cxn modelId="{9CD9CBBA-93D8-C04D-A981-0819FD5915D0}" srcId="{2F54B984-54B2-FA45-97BF-70882B3A1326}" destId="{052F4213-1AC8-7A4F-BA61-9FC4568EAA60}" srcOrd="3" destOrd="0" parTransId="{434E4BCA-F87A-CF43-BC07-6CBE3271433B}" sibTransId="{C6124300-320F-A142-8A51-BDF081BE9355}"/>
    <dgm:cxn modelId="{1DE92CC8-B4EA-3D47-9C70-532E878A9753}" type="presOf" srcId="{CA069CEB-BD9F-054F-B075-18314D076EFE}" destId="{72B11D98-B81E-8947-BCC4-9E4F523104B6}" srcOrd="0" destOrd="1" presId="urn:microsoft.com/office/officeart/2005/8/layout/lProcess2"/>
    <dgm:cxn modelId="{EAA187CD-768C-9E49-99C0-7DD60496C990}" srcId="{C523AC90-CC14-724A-9F6E-EC8963E5645D}" destId="{2F54B984-54B2-FA45-97BF-70882B3A1326}" srcOrd="2" destOrd="0" parTransId="{83664195-129C-F542-8D35-14411D4D1466}" sibTransId="{440C3938-5F83-3B46-962B-D1D9F23D3DCE}"/>
    <dgm:cxn modelId="{FD66BDD1-350C-5E4F-B86C-6E25259F523C}" type="presOf" srcId="{B91EA151-C279-0048-BBF2-A06AE5FF49B4}" destId="{B7A2F760-A94D-5B49-9422-16E77080565F}" srcOrd="0" destOrd="0" presId="urn:microsoft.com/office/officeart/2005/8/layout/lProcess2"/>
    <dgm:cxn modelId="{810BC9D6-D983-3E48-9C8E-79790C807C20}" type="presOf" srcId="{1594311F-2E1F-C64C-9C18-FB648240A5A1}" destId="{72C8A79C-BC82-2844-9B2D-E9B9EDF6F508}" srcOrd="0" destOrd="0" presId="urn:microsoft.com/office/officeart/2005/8/layout/lProcess2"/>
    <dgm:cxn modelId="{650DF2D8-C2FF-C144-A783-ECFB5A78BDAF}" type="presOf" srcId="{F8E21B8B-AE55-B14F-8EC1-AF5DF85D5E6D}" destId="{ED8B56E9-D6F4-E04A-AB90-AA3BAFC64B73}" srcOrd="0" destOrd="1" presId="urn:microsoft.com/office/officeart/2005/8/layout/lProcess2"/>
    <dgm:cxn modelId="{5B75C8DF-911C-D544-B6B9-9CAACB57AA0D}" type="presOf" srcId="{2F54B984-54B2-FA45-97BF-70882B3A1326}" destId="{6042A813-5AF4-554E-884A-DEE78A8A344A}" srcOrd="0" destOrd="0" presId="urn:microsoft.com/office/officeart/2005/8/layout/lProcess2"/>
    <dgm:cxn modelId="{9585E2E6-6BF1-3A4A-8D73-1AEED79D62DF}" srcId="{2F54B984-54B2-FA45-97BF-70882B3A1326}" destId="{6220EBD4-5286-5749-A93E-C37E31EA7206}" srcOrd="1" destOrd="0" parTransId="{63E2E11C-2DEF-6A43-A89A-EC49465D08C8}" sibTransId="{AF3DF4F8-8335-E74C-8989-7792EF2A073A}"/>
    <dgm:cxn modelId="{B728F7E6-5BC3-E448-B081-EC58CDB2064A}" type="presOf" srcId="{00A86D2E-5BC7-6649-B16D-3D0095D57E2F}" destId="{E68DA389-19F0-014A-BAFC-5B73697FCACE}" srcOrd="1" destOrd="0" presId="urn:microsoft.com/office/officeart/2005/8/layout/lProcess2"/>
    <dgm:cxn modelId="{688356EA-9F61-9441-BBE6-2EB84D84325A}" type="presOf" srcId="{F4037F89-DE0C-FD49-B3A9-0C6F8A62EDCB}" destId="{72B11D98-B81E-8947-BCC4-9E4F523104B6}" srcOrd="0" destOrd="0" presId="urn:microsoft.com/office/officeart/2005/8/layout/lProcess2"/>
    <dgm:cxn modelId="{E18C5CED-7C6E-E84C-977E-2C4CBC945677}" srcId="{C523AC90-CC14-724A-9F6E-EC8963E5645D}" destId="{AF4C851F-68B7-9743-A3A5-FEE189544E82}" srcOrd="1" destOrd="0" parTransId="{60923002-D1C4-E74F-BACE-117049CD2528}" sibTransId="{7D650A21-7514-AD4B-9E83-E88A4EBEBE79}"/>
    <dgm:cxn modelId="{C76CBCEF-DE18-F849-BF8A-BDAAA38B8B30}" srcId="{AF4C851F-68B7-9743-A3A5-FEE189544E82}" destId="{D742CAC8-5DD6-A34F-81DF-87ECFE9AFCB9}" srcOrd="1" destOrd="0" parTransId="{DEAE51D7-7809-9246-8483-A7B5EA4713EF}" sibTransId="{BD219D1D-0793-604F-BFD0-726A90CA3C20}"/>
    <dgm:cxn modelId="{D48C3FF0-4A81-2D4F-B64B-09C927862AF1}" srcId="{F4037F89-DE0C-FD49-B3A9-0C6F8A62EDCB}" destId="{CA069CEB-BD9F-054F-B075-18314D076EFE}" srcOrd="0" destOrd="0" parTransId="{3998910F-2F78-1047-B56C-BEEEEE59B9A8}" sibTransId="{7EC31EAD-467C-204A-B8E2-9139C6963598}"/>
    <dgm:cxn modelId="{A78D8389-B122-264B-A045-C1F4BEFDE3FA}" type="presParOf" srcId="{92FB932E-70CC-054E-A27A-50AC758CC489}" destId="{761CE1A1-D053-444E-94C9-4AAE22CB1014}" srcOrd="0" destOrd="0" presId="urn:microsoft.com/office/officeart/2005/8/layout/lProcess2"/>
    <dgm:cxn modelId="{2D74D754-D61E-C54C-96D0-3FF2D98A1B88}" type="presParOf" srcId="{761CE1A1-D053-444E-94C9-4AAE22CB1014}" destId="{73BAEE09-94F7-6448-A0C0-E9068B05211E}" srcOrd="0" destOrd="0" presId="urn:microsoft.com/office/officeart/2005/8/layout/lProcess2"/>
    <dgm:cxn modelId="{8848CB6E-A6FA-9E45-8345-78CE44415094}" type="presParOf" srcId="{761CE1A1-D053-444E-94C9-4AAE22CB1014}" destId="{E68DA389-19F0-014A-BAFC-5B73697FCACE}" srcOrd="1" destOrd="0" presId="urn:microsoft.com/office/officeart/2005/8/layout/lProcess2"/>
    <dgm:cxn modelId="{A3FEB80B-F8F8-5F45-AAB6-FF7163177B7A}" type="presParOf" srcId="{761CE1A1-D053-444E-94C9-4AAE22CB1014}" destId="{A6E76070-2561-A544-83E1-F3509DA3BF16}" srcOrd="2" destOrd="0" presId="urn:microsoft.com/office/officeart/2005/8/layout/lProcess2"/>
    <dgm:cxn modelId="{9805A880-A2CC-6E4D-A5CA-2983BE4C8449}" type="presParOf" srcId="{A6E76070-2561-A544-83E1-F3509DA3BF16}" destId="{A7AC9D6E-713A-EF48-8BA1-41E0B8E3B1BA}" srcOrd="0" destOrd="0" presId="urn:microsoft.com/office/officeart/2005/8/layout/lProcess2"/>
    <dgm:cxn modelId="{2A909EB3-BD3D-CC4A-AEEC-48EF6F8CEA62}" type="presParOf" srcId="{92FB932E-70CC-054E-A27A-50AC758CC489}" destId="{3C09D0BC-A12B-4746-9C1D-6C8E603307FD}" srcOrd="1" destOrd="0" presId="urn:microsoft.com/office/officeart/2005/8/layout/lProcess2"/>
    <dgm:cxn modelId="{4747D896-3233-8E4F-804E-2117D8573B48}" type="presParOf" srcId="{92FB932E-70CC-054E-A27A-50AC758CC489}" destId="{B393C279-99F3-804C-80D3-F374ABB95143}" srcOrd="2" destOrd="0" presId="urn:microsoft.com/office/officeart/2005/8/layout/lProcess2"/>
    <dgm:cxn modelId="{CE66BC5A-7A82-804D-8AC1-BEFA833C05C5}" type="presParOf" srcId="{B393C279-99F3-804C-80D3-F374ABB95143}" destId="{91019BAD-B543-2445-BBF8-E388510F8D37}" srcOrd="0" destOrd="0" presId="urn:microsoft.com/office/officeart/2005/8/layout/lProcess2"/>
    <dgm:cxn modelId="{0E55B39D-4EBE-D449-9C27-4E6382F01345}" type="presParOf" srcId="{B393C279-99F3-804C-80D3-F374ABB95143}" destId="{014FBB78-6CE3-B34D-BDC2-EE4C3773C67C}" srcOrd="1" destOrd="0" presId="urn:microsoft.com/office/officeart/2005/8/layout/lProcess2"/>
    <dgm:cxn modelId="{C976A012-5899-9148-96F9-CDDB62E8EA7D}" type="presParOf" srcId="{B393C279-99F3-804C-80D3-F374ABB95143}" destId="{2DC5F499-1DCD-9F47-9728-5297C4BE4618}" srcOrd="2" destOrd="0" presId="urn:microsoft.com/office/officeart/2005/8/layout/lProcess2"/>
    <dgm:cxn modelId="{492B1E72-19EE-7C4E-88BC-84DCF7E1C0B0}" type="presParOf" srcId="{2DC5F499-1DCD-9F47-9728-5297C4BE4618}" destId="{944D9A1B-A853-4246-AA1E-FC3D9C935562}" srcOrd="0" destOrd="0" presId="urn:microsoft.com/office/officeart/2005/8/layout/lProcess2"/>
    <dgm:cxn modelId="{32226A30-B623-584F-8BDF-85F20299FAF5}" type="presParOf" srcId="{944D9A1B-A853-4246-AA1E-FC3D9C935562}" destId="{B7A2F760-A94D-5B49-9422-16E77080565F}" srcOrd="0" destOrd="0" presId="urn:microsoft.com/office/officeart/2005/8/layout/lProcess2"/>
    <dgm:cxn modelId="{4E6543FA-48E2-E346-80C4-0675CAE41496}" type="presParOf" srcId="{944D9A1B-A853-4246-AA1E-FC3D9C935562}" destId="{73C674F8-7E24-6945-9D1D-05693CD999D6}" srcOrd="1" destOrd="0" presId="urn:microsoft.com/office/officeart/2005/8/layout/lProcess2"/>
    <dgm:cxn modelId="{00992B4F-DED5-B54E-8640-17E49B38A9B1}" type="presParOf" srcId="{944D9A1B-A853-4246-AA1E-FC3D9C935562}" destId="{1ECB4796-3FDF-354E-B39F-56EBB879956D}" srcOrd="2" destOrd="0" presId="urn:microsoft.com/office/officeart/2005/8/layout/lProcess2"/>
    <dgm:cxn modelId="{E35632CD-8633-A549-AAF0-8ACC449B470F}" type="presParOf" srcId="{92FB932E-70CC-054E-A27A-50AC758CC489}" destId="{E8F4E6F7-B1CB-3740-A8DE-B0D0BCDEA854}" srcOrd="3" destOrd="0" presId="urn:microsoft.com/office/officeart/2005/8/layout/lProcess2"/>
    <dgm:cxn modelId="{3D93127A-D478-314B-9C47-A8DD20F01BBF}" type="presParOf" srcId="{92FB932E-70CC-054E-A27A-50AC758CC489}" destId="{A672568C-7682-BA43-B30A-EB4BA17350CA}" srcOrd="4" destOrd="0" presId="urn:microsoft.com/office/officeart/2005/8/layout/lProcess2"/>
    <dgm:cxn modelId="{B7A73302-5426-D34F-8E66-B0923C32A6CF}" type="presParOf" srcId="{A672568C-7682-BA43-B30A-EB4BA17350CA}" destId="{6042A813-5AF4-554E-884A-DEE78A8A344A}" srcOrd="0" destOrd="0" presId="urn:microsoft.com/office/officeart/2005/8/layout/lProcess2"/>
    <dgm:cxn modelId="{D0B53E0E-B1D7-3349-83EB-26DD69CA8D19}" type="presParOf" srcId="{A672568C-7682-BA43-B30A-EB4BA17350CA}" destId="{4D28D0BA-D1B4-DB4A-9505-3564DCBB12EB}" srcOrd="1" destOrd="0" presId="urn:microsoft.com/office/officeart/2005/8/layout/lProcess2"/>
    <dgm:cxn modelId="{9046A765-ABB5-F94E-B894-18E1FA835038}" type="presParOf" srcId="{A672568C-7682-BA43-B30A-EB4BA17350CA}" destId="{D4E3B4D7-74BB-D942-A5E9-0D4DB71F6457}" srcOrd="2" destOrd="0" presId="urn:microsoft.com/office/officeart/2005/8/layout/lProcess2"/>
    <dgm:cxn modelId="{3E6A3083-472C-9642-B418-092EB67D2FC8}" type="presParOf" srcId="{D4E3B4D7-74BB-D942-A5E9-0D4DB71F6457}" destId="{7B34C1C1-526D-9141-9B1C-0088D83D0EBC}" srcOrd="0" destOrd="0" presId="urn:microsoft.com/office/officeart/2005/8/layout/lProcess2"/>
    <dgm:cxn modelId="{6EC51253-D268-804A-A4AB-178E16E9C4ED}" type="presParOf" srcId="{7B34C1C1-526D-9141-9B1C-0088D83D0EBC}" destId="{72C8A79C-BC82-2844-9B2D-E9B9EDF6F508}" srcOrd="0" destOrd="0" presId="urn:microsoft.com/office/officeart/2005/8/layout/lProcess2"/>
    <dgm:cxn modelId="{54BDE93B-5856-9C4E-B102-7129810974C7}" type="presParOf" srcId="{7B34C1C1-526D-9141-9B1C-0088D83D0EBC}" destId="{A7051093-94D9-B64F-9DF1-37A3888A0AC8}" srcOrd="1" destOrd="0" presId="urn:microsoft.com/office/officeart/2005/8/layout/lProcess2"/>
    <dgm:cxn modelId="{43FCD79F-A17D-C74A-BA4F-00DFF7C398B7}" type="presParOf" srcId="{7B34C1C1-526D-9141-9B1C-0088D83D0EBC}" destId="{684B1449-EB48-6C42-9F0B-BD87224F03EB}" srcOrd="2" destOrd="0" presId="urn:microsoft.com/office/officeart/2005/8/layout/lProcess2"/>
    <dgm:cxn modelId="{088AB27A-E6F3-774B-978A-99655CF43507}" type="presParOf" srcId="{7B34C1C1-526D-9141-9B1C-0088D83D0EBC}" destId="{F009EF6C-E9AA-054F-AA71-6746BE284CCA}" srcOrd="3" destOrd="0" presId="urn:microsoft.com/office/officeart/2005/8/layout/lProcess2"/>
    <dgm:cxn modelId="{B20D38E3-97F9-614E-B7F5-9A95BB7916AC}" type="presParOf" srcId="{7B34C1C1-526D-9141-9B1C-0088D83D0EBC}" destId="{72B11D98-B81E-8947-BCC4-9E4F523104B6}" srcOrd="4" destOrd="0" presId="urn:microsoft.com/office/officeart/2005/8/layout/lProcess2"/>
    <dgm:cxn modelId="{1512D11A-F9EF-264B-B30B-AF95D927B087}" type="presParOf" srcId="{7B34C1C1-526D-9141-9B1C-0088D83D0EBC}" destId="{DE2E46CB-6EDE-154A-A192-1B00B728BC83}" srcOrd="5" destOrd="0" presId="urn:microsoft.com/office/officeart/2005/8/layout/lProcess2"/>
    <dgm:cxn modelId="{B6AF5C09-CA5D-7240-B1C3-B8682AC52027}" type="presParOf" srcId="{7B34C1C1-526D-9141-9B1C-0088D83D0EBC}" destId="{ED8B56E9-D6F4-E04A-AB90-AA3BAFC64B73}" srcOrd="6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56650E-4BE7-B541-9CCE-6E3EAB2AD4FD}">
      <dsp:nvSpPr>
        <dsp:cNvPr id="0" name=""/>
        <dsp:cNvSpPr/>
      </dsp:nvSpPr>
      <dsp:spPr>
        <a:xfrm>
          <a:off x="1327407" y="1239"/>
          <a:ext cx="1761969" cy="880984"/>
        </a:xfrm>
        <a:prstGeom prst="roundRect">
          <a:avLst>
            <a:gd name="adj" fmla="val 10000"/>
          </a:avLst>
        </a:prstGeom>
        <a:solidFill>
          <a:schemeClr val="accent5">
            <a:lumMod val="75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i="0" kern="1200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rPr>
            <a:t>Should include</a:t>
          </a:r>
        </a:p>
      </dsp:txBody>
      <dsp:txXfrm>
        <a:off x="1353210" y="27042"/>
        <a:ext cx="1710363" cy="829378"/>
      </dsp:txXfrm>
    </dsp:sp>
    <dsp:sp modelId="{B721259A-05F5-024D-B417-3A98C7D91C93}">
      <dsp:nvSpPr>
        <dsp:cNvPr id="0" name=""/>
        <dsp:cNvSpPr/>
      </dsp:nvSpPr>
      <dsp:spPr>
        <a:xfrm>
          <a:off x="1503604" y="882224"/>
          <a:ext cx="176196" cy="66073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60738"/>
              </a:lnTo>
              <a:lnTo>
                <a:pt x="176196" y="660738"/>
              </a:lnTo>
            </a:path>
          </a:pathLst>
        </a:custGeom>
        <a:noFill/>
        <a:ln w="9525" cap="flat" cmpd="sng" algn="ctr">
          <a:solidFill>
            <a:schemeClr val="accent5">
              <a:lumMod val="60000"/>
              <a:lumOff val="4000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E5D2AE9-23C0-D045-8B99-DAC0F72AC4A4}">
      <dsp:nvSpPr>
        <dsp:cNvPr id="0" name=""/>
        <dsp:cNvSpPr/>
      </dsp:nvSpPr>
      <dsp:spPr>
        <a:xfrm>
          <a:off x="1679801" y="1102470"/>
          <a:ext cx="1409575" cy="88098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effectLst/>
              <a:latin typeface="Arial" panose="020B0604020202020204" pitchFamily="34" charset="0"/>
              <a:cs typeface="Arial" panose="020B0604020202020204" pitchFamily="34" charset="0"/>
            </a:rPr>
            <a:t>Risks, recommended controls, action priority</a:t>
          </a:r>
        </a:p>
      </dsp:txBody>
      <dsp:txXfrm>
        <a:off x="1705604" y="1128273"/>
        <a:ext cx="1357969" cy="829378"/>
      </dsp:txXfrm>
    </dsp:sp>
    <dsp:sp modelId="{7C919996-FA28-FB42-9304-919C3A5E0608}">
      <dsp:nvSpPr>
        <dsp:cNvPr id="0" name=""/>
        <dsp:cNvSpPr/>
      </dsp:nvSpPr>
      <dsp:spPr>
        <a:xfrm>
          <a:off x="1503604" y="882224"/>
          <a:ext cx="176196" cy="176196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61969"/>
              </a:lnTo>
              <a:lnTo>
                <a:pt x="176196" y="1761969"/>
              </a:lnTo>
            </a:path>
          </a:pathLst>
        </a:custGeom>
        <a:noFill/>
        <a:ln w="9525" cap="flat" cmpd="sng" algn="ctr">
          <a:solidFill>
            <a:schemeClr val="accent5">
              <a:lumMod val="60000"/>
              <a:lumOff val="4000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87656BB-9829-844F-91F6-5AACB7CEE500}">
      <dsp:nvSpPr>
        <dsp:cNvPr id="0" name=""/>
        <dsp:cNvSpPr/>
      </dsp:nvSpPr>
      <dsp:spPr>
        <a:xfrm>
          <a:off x="1679801" y="2203701"/>
          <a:ext cx="1409575" cy="88098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effectLst/>
              <a:latin typeface="Arial" panose="020B0604020202020204" pitchFamily="34" charset="0"/>
              <a:cs typeface="Arial" panose="020B0604020202020204" pitchFamily="34" charset="0"/>
            </a:rPr>
            <a:t>Selected controls, resources needed</a:t>
          </a:r>
        </a:p>
      </dsp:txBody>
      <dsp:txXfrm>
        <a:off x="1705604" y="2229504"/>
        <a:ext cx="1357969" cy="829378"/>
      </dsp:txXfrm>
    </dsp:sp>
    <dsp:sp modelId="{535927C0-98DC-2B48-B388-23B860D6E9B7}">
      <dsp:nvSpPr>
        <dsp:cNvPr id="0" name=""/>
        <dsp:cNvSpPr/>
      </dsp:nvSpPr>
      <dsp:spPr>
        <a:xfrm>
          <a:off x="1503604" y="882224"/>
          <a:ext cx="176196" cy="286320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63200"/>
              </a:lnTo>
              <a:lnTo>
                <a:pt x="176196" y="2863200"/>
              </a:lnTo>
            </a:path>
          </a:pathLst>
        </a:custGeom>
        <a:noFill/>
        <a:ln w="9525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7331CA7-7119-9B4B-9E7D-B6F5F9D5DACD}">
      <dsp:nvSpPr>
        <dsp:cNvPr id="0" name=""/>
        <dsp:cNvSpPr/>
      </dsp:nvSpPr>
      <dsp:spPr>
        <a:xfrm>
          <a:off x="1679801" y="3304932"/>
          <a:ext cx="1409575" cy="88098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effectLst/>
              <a:latin typeface="Arial" panose="020B0604020202020204" pitchFamily="34" charset="0"/>
              <a:cs typeface="Arial" panose="020B0604020202020204" pitchFamily="34" charset="0"/>
            </a:rPr>
            <a:t>Responsible personnel, implementation dates</a:t>
          </a:r>
        </a:p>
      </dsp:txBody>
      <dsp:txXfrm>
        <a:off x="1705604" y="3330735"/>
        <a:ext cx="1357969" cy="829378"/>
      </dsp:txXfrm>
    </dsp:sp>
    <dsp:sp modelId="{ECA69AB4-2B39-5245-845C-A67606810600}">
      <dsp:nvSpPr>
        <dsp:cNvPr id="0" name=""/>
        <dsp:cNvSpPr/>
      </dsp:nvSpPr>
      <dsp:spPr>
        <a:xfrm>
          <a:off x="1503604" y="882224"/>
          <a:ext cx="176196" cy="396443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964431"/>
              </a:lnTo>
              <a:lnTo>
                <a:pt x="176196" y="3964431"/>
              </a:lnTo>
            </a:path>
          </a:pathLst>
        </a:custGeom>
        <a:noFill/>
        <a:ln w="9525" cap="flat" cmpd="sng" algn="ctr">
          <a:solidFill>
            <a:schemeClr val="accent5">
              <a:lumMod val="60000"/>
              <a:lumOff val="4000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8B64870-1DE7-6D48-A726-71ED48E39753}">
      <dsp:nvSpPr>
        <dsp:cNvPr id="0" name=""/>
        <dsp:cNvSpPr/>
      </dsp:nvSpPr>
      <dsp:spPr>
        <a:xfrm>
          <a:off x="1679801" y="4406163"/>
          <a:ext cx="1409575" cy="88098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effectLst/>
              <a:latin typeface="Arial" panose="020B0604020202020204" pitchFamily="34" charset="0"/>
              <a:cs typeface="Arial" panose="020B0604020202020204" pitchFamily="34" charset="0"/>
            </a:rPr>
            <a:t>Maintenance requirements</a:t>
          </a:r>
        </a:p>
      </dsp:txBody>
      <dsp:txXfrm>
        <a:off x="1705604" y="4431966"/>
        <a:ext cx="1357969" cy="829378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9121F6E-90E6-6945-ACF9-519CE5143683}">
      <dsp:nvSpPr>
        <dsp:cNvPr id="0" name=""/>
        <dsp:cNvSpPr/>
      </dsp:nvSpPr>
      <dsp:spPr>
        <a:xfrm>
          <a:off x="1457907" y="0"/>
          <a:ext cx="5832648" cy="5832648"/>
        </a:xfrm>
        <a:prstGeom prst="diamond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38BA154D-3448-C247-9480-F48D86360482}">
      <dsp:nvSpPr>
        <dsp:cNvPr id="0" name=""/>
        <dsp:cNvSpPr/>
      </dsp:nvSpPr>
      <dsp:spPr>
        <a:xfrm>
          <a:off x="2040853" y="576075"/>
          <a:ext cx="2274732" cy="2274732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>
              <a:latin typeface="Arial" panose="020B0604020202020204" pitchFamily="34" charset="0"/>
              <a:cs typeface="Arial" panose="020B0604020202020204" pitchFamily="34" charset="0"/>
            </a:rPr>
            <a:t>Dictionary attacks</a:t>
          </a:r>
        </a:p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>
              <a:latin typeface="Arial" panose="020B0604020202020204" pitchFamily="34" charset="0"/>
              <a:cs typeface="Arial" panose="020B0604020202020204" pitchFamily="34" charset="0"/>
            </a:rPr>
            <a:t>Develop a large dictionary of possible passwords and try each against the password file</a:t>
          </a:r>
        </a:p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>
              <a:latin typeface="Arial" panose="020B0604020202020204" pitchFamily="34" charset="0"/>
              <a:cs typeface="Arial" panose="020B0604020202020204" pitchFamily="34" charset="0"/>
            </a:rPr>
            <a:t>Each password must be hashed using each salt value and then compared to stored hash values</a:t>
          </a:r>
        </a:p>
      </dsp:txBody>
      <dsp:txXfrm>
        <a:off x="2151896" y="687118"/>
        <a:ext cx="2052646" cy="2052646"/>
      </dsp:txXfrm>
    </dsp:sp>
    <dsp:sp modelId="{E594EFE1-0725-5945-B830-29EC1BECF1D1}">
      <dsp:nvSpPr>
        <dsp:cNvPr id="0" name=""/>
        <dsp:cNvSpPr/>
      </dsp:nvSpPr>
      <dsp:spPr>
        <a:xfrm>
          <a:off x="4461721" y="554101"/>
          <a:ext cx="2274732" cy="2274732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>
              <a:latin typeface="Arial" panose="020B0604020202020204" pitchFamily="34" charset="0"/>
              <a:cs typeface="Arial" panose="020B0604020202020204" pitchFamily="34" charset="0"/>
            </a:rPr>
            <a:t>Rainbow table attacks</a:t>
          </a:r>
        </a:p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>
              <a:latin typeface="Arial" panose="020B0604020202020204" pitchFamily="34" charset="0"/>
              <a:cs typeface="Arial" panose="020B0604020202020204" pitchFamily="34" charset="0"/>
            </a:rPr>
            <a:t>Pre-compute tables of hash values for all salts</a:t>
          </a:r>
        </a:p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>
              <a:latin typeface="Arial" panose="020B0604020202020204" pitchFamily="34" charset="0"/>
              <a:cs typeface="Arial" panose="020B0604020202020204" pitchFamily="34" charset="0"/>
            </a:rPr>
            <a:t>A mammoth table of hash values </a:t>
          </a:r>
        </a:p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>
              <a:latin typeface="Arial" panose="020B0604020202020204" pitchFamily="34" charset="0"/>
              <a:cs typeface="Arial" panose="020B0604020202020204" pitchFamily="34" charset="0"/>
            </a:rPr>
            <a:t>Can be countered by using a sufficiently large salt value and a sufficiently large hash length</a:t>
          </a:r>
        </a:p>
      </dsp:txBody>
      <dsp:txXfrm>
        <a:off x="4572764" y="665144"/>
        <a:ext cx="2052646" cy="2052646"/>
      </dsp:txXfrm>
    </dsp:sp>
    <dsp:sp modelId="{D43425A1-F2CE-2843-B729-57B95437EA87}">
      <dsp:nvSpPr>
        <dsp:cNvPr id="0" name=""/>
        <dsp:cNvSpPr/>
      </dsp:nvSpPr>
      <dsp:spPr>
        <a:xfrm>
          <a:off x="2012009" y="3003813"/>
          <a:ext cx="2274732" cy="2274732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>
              <a:latin typeface="Arial" panose="020B0604020202020204" pitchFamily="34" charset="0"/>
              <a:cs typeface="Arial" panose="020B0604020202020204" pitchFamily="34" charset="0"/>
            </a:rPr>
            <a:t>Password crackers </a:t>
          </a:r>
          <a:r>
            <a:rPr lang="en-US" sz="1500" kern="1200" dirty="0">
              <a:latin typeface="Arial" panose="020B0604020202020204" pitchFamily="34" charset="0"/>
              <a:cs typeface="Arial" panose="020B0604020202020204" pitchFamily="34" charset="0"/>
            </a:rPr>
            <a:t>exploit the fact that people choose easily guessable passwords</a:t>
          </a:r>
        </a:p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>
              <a:latin typeface="Arial" panose="020B0604020202020204" pitchFamily="34" charset="0"/>
              <a:cs typeface="Arial" panose="020B0604020202020204" pitchFamily="34" charset="0"/>
            </a:rPr>
            <a:t>Shorter password lengths are also easier to crack</a:t>
          </a:r>
        </a:p>
      </dsp:txBody>
      <dsp:txXfrm>
        <a:off x="2123052" y="3114856"/>
        <a:ext cx="2052646" cy="2052646"/>
      </dsp:txXfrm>
    </dsp:sp>
    <dsp:sp modelId="{17C992AA-187E-DF43-AC6D-09A34233146C}">
      <dsp:nvSpPr>
        <dsp:cNvPr id="0" name=""/>
        <dsp:cNvSpPr/>
      </dsp:nvSpPr>
      <dsp:spPr>
        <a:xfrm>
          <a:off x="4461721" y="3003813"/>
          <a:ext cx="2274732" cy="2274732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>
              <a:latin typeface="Arial" panose="020B0604020202020204" pitchFamily="34" charset="0"/>
              <a:cs typeface="Arial" panose="020B0604020202020204" pitchFamily="34" charset="0"/>
            </a:rPr>
            <a:t>John the Ripper</a:t>
          </a:r>
        </a:p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>
              <a:latin typeface="Arial" panose="020B0604020202020204" pitchFamily="34" charset="0"/>
              <a:cs typeface="Arial" panose="020B0604020202020204" pitchFamily="34" charset="0"/>
            </a:rPr>
            <a:t>Open-source password cracker first developed in in 1996</a:t>
          </a:r>
        </a:p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>
              <a:latin typeface="Arial" panose="020B0604020202020204" pitchFamily="34" charset="0"/>
              <a:cs typeface="Arial" panose="020B0604020202020204" pitchFamily="34" charset="0"/>
            </a:rPr>
            <a:t>Uses a combination of brute-force and dictionary techniques</a:t>
          </a:r>
        </a:p>
      </dsp:txBody>
      <dsp:txXfrm>
        <a:off x="4572764" y="3114856"/>
        <a:ext cx="2052646" cy="2052646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A0E7FB-61E5-954C-BCED-5276058B0501}">
      <dsp:nvSpPr>
        <dsp:cNvPr id="0" name=""/>
        <dsp:cNvSpPr/>
      </dsp:nvSpPr>
      <dsp:spPr>
        <a:xfrm>
          <a:off x="2224680" y="1215686"/>
          <a:ext cx="2931646" cy="2931646"/>
        </a:xfrm>
        <a:prstGeom prst="ellipse">
          <a:avLst/>
        </a:prstGeom>
        <a:solidFill>
          <a:schemeClr val="accent6">
            <a:lumMod val="40000"/>
            <a:lumOff val="6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1" kern="1200" cap="all" spc="0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solidFill>
                <a:srgbClr val="FF0000"/>
              </a:solidFill>
              <a:effectLst>
                <a:reflection blurRad="12700" stA="28000" endPos="45000" dist="1000" dir="5400000" sy="-100000" algn="bl" rotWithShape="0"/>
              </a:effectLst>
              <a:latin typeface="Arial" panose="020B0604020202020204" pitchFamily="34" charset="0"/>
              <a:ea typeface="ＭＳ Ｐゴシック" pitchFamily="-110" charset="-128"/>
              <a:cs typeface="Arial" panose="020B0604020202020204" pitchFamily="34" charset="0"/>
            </a:rPr>
            <a:t>Authentication</a:t>
          </a:r>
          <a:r>
            <a:rPr lang="en-US" sz="1600" b="1" kern="1200" cap="all" spc="0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solidFill>
                <a:srgbClr val="FF0000"/>
              </a:solidFill>
              <a:effectLst>
                <a:reflection blurRad="12700" stA="28000" endPos="45000" dist="1000" dir="5400000" sy="-100000" algn="bl" rotWithShape="0"/>
              </a:effectLst>
              <a:latin typeface="Arial" panose="020B0604020202020204" pitchFamily="34" charset="0"/>
              <a:ea typeface="ＭＳ Ｐゴシック" pitchFamily="-110" charset="-128"/>
              <a:cs typeface="Arial" panose="020B0604020202020204" pitchFamily="34" charset="0"/>
            </a:rPr>
            <a:t>         Security Issues</a:t>
          </a:r>
          <a:endParaRPr lang="en-US" sz="1600" b="1" kern="1200" cap="all" spc="0" dirty="0">
            <a:ln w="9000" cmpd="sng">
              <a:solidFill>
                <a:schemeClr val="accent4">
                  <a:shade val="50000"/>
                  <a:satMod val="120000"/>
                </a:schemeClr>
              </a:solidFill>
              <a:prstDash val="solid"/>
            </a:ln>
            <a:solidFill>
              <a:srgbClr val="FF0000"/>
            </a:solidFill>
            <a:effectLst>
              <a:reflection blurRad="12700" stA="28000" endPos="45000" dist="1000" dir="5400000" sy="-100000" algn="bl" rotWithShape="0"/>
            </a:effectLst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2654010" y="1645016"/>
        <a:ext cx="2072986" cy="2072986"/>
      </dsp:txXfrm>
    </dsp:sp>
    <dsp:sp modelId="{B435D657-C144-8741-9BC2-C7249D5BD679}">
      <dsp:nvSpPr>
        <dsp:cNvPr id="0" name=""/>
        <dsp:cNvSpPr/>
      </dsp:nvSpPr>
      <dsp:spPr>
        <a:xfrm>
          <a:off x="2623095" y="36113"/>
          <a:ext cx="2185264" cy="2002739"/>
        </a:xfrm>
        <a:prstGeom prst="ellipse">
          <a:avLst/>
        </a:prstGeom>
        <a:solidFill>
          <a:schemeClr val="accent5">
            <a:lumMod val="75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Eavesdroppin</a:t>
          </a:r>
          <a:r>
            <a:rPr lang="en-US" sz="1200" b="1" kern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g</a:t>
          </a:r>
        </a:p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kern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Adversary attempts to learn the password by some sort of attack that involves the physical proximity of user and adversary</a:t>
          </a:r>
        </a:p>
      </dsp:txBody>
      <dsp:txXfrm>
        <a:off x="2943120" y="329407"/>
        <a:ext cx="1545214" cy="1416151"/>
      </dsp:txXfrm>
    </dsp:sp>
    <dsp:sp modelId="{5008F7C2-3B2F-E648-A07F-1C856BC2504D}">
      <dsp:nvSpPr>
        <dsp:cNvPr id="0" name=""/>
        <dsp:cNvSpPr/>
      </dsp:nvSpPr>
      <dsp:spPr>
        <a:xfrm>
          <a:off x="4415522" y="763416"/>
          <a:ext cx="2033126" cy="1881735"/>
        </a:xfrm>
        <a:prstGeom prst="ellipse">
          <a:avLst/>
        </a:prstGeom>
        <a:solidFill>
          <a:schemeClr val="accent1">
            <a:lumMod val="75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Host Attacks</a:t>
          </a:r>
        </a:p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kern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Directed at the user file at the host where passwords, token passcodes, or biometric templates are stored</a:t>
          </a:r>
        </a:p>
      </dsp:txBody>
      <dsp:txXfrm>
        <a:off x="4713266" y="1038990"/>
        <a:ext cx="1437638" cy="1330587"/>
      </dsp:txXfrm>
    </dsp:sp>
    <dsp:sp modelId="{003E0A61-2997-D14C-9833-807AF7126595}">
      <dsp:nvSpPr>
        <dsp:cNvPr id="0" name=""/>
        <dsp:cNvSpPr/>
      </dsp:nvSpPr>
      <dsp:spPr>
        <a:xfrm>
          <a:off x="4650418" y="2525161"/>
          <a:ext cx="1908677" cy="1945220"/>
        </a:xfrm>
        <a:prstGeom prst="ellipse">
          <a:avLst/>
        </a:prstGeom>
        <a:solidFill>
          <a:schemeClr val="accent3">
            <a:lumMod val="75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Replay</a:t>
          </a:r>
        </a:p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kern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Adversary repeats a previously captured user response</a:t>
          </a:r>
        </a:p>
      </dsp:txBody>
      <dsp:txXfrm>
        <a:off x="4929937" y="2810032"/>
        <a:ext cx="1349639" cy="1375478"/>
      </dsp:txXfrm>
    </dsp:sp>
    <dsp:sp modelId="{A46758A4-57EB-5C4E-8B9E-2702AAF1C17A}">
      <dsp:nvSpPr>
        <dsp:cNvPr id="0" name=""/>
        <dsp:cNvSpPr/>
      </dsp:nvSpPr>
      <dsp:spPr>
        <a:xfrm>
          <a:off x="2959606" y="3288590"/>
          <a:ext cx="2013073" cy="1847142"/>
        </a:xfrm>
        <a:prstGeom prst="ellipse">
          <a:avLst/>
        </a:prstGeom>
        <a:solidFill>
          <a:schemeClr val="accent5">
            <a:lumMod val="75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Client Attacks</a:t>
          </a:r>
        </a:p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kern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Adversary attempts to achieve user authentication without access to the remote host or the intervening communications path</a:t>
          </a:r>
        </a:p>
      </dsp:txBody>
      <dsp:txXfrm>
        <a:off x="3254414" y="3559098"/>
        <a:ext cx="1423457" cy="1306126"/>
      </dsp:txXfrm>
    </dsp:sp>
    <dsp:sp modelId="{73CC81F9-E056-5D48-AB2E-5424D642560D}">
      <dsp:nvSpPr>
        <dsp:cNvPr id="0" name=""/>
        <dsp:cNvSpPr/>
      </dsp:nvSpPr>
      <dsp:spPr>
        <a:xfrm>
          <a:off x="991264" y="2776579"/>
          <a:ext cx="2117293" cy="2026617"/>
        </a:xfrm>
        <a:prstGeom prst="ellipse">
          <a:avLst/>
        </a:prstGeom>
        <a:solidFill>
          <a:schemeClr val="accent1">
            <a:lumMod val="75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Trojan Horse                                  </a:t>
          </a:r>
          <a:r>
            <a:rPr lang="en-US" sz="1200" b="0" kern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An application or physical device masquerades as an authentic application or device for the purpose of capturing a user password, passcode, or biometric</a:t>
          </a:r>
        </a:p>
      </dsp:txBody>
      <dsp:txXfrm>
        <a:off x="1301334" y="3073370"/>
        <a:ext cx="1497153" cy="1433035"/>
      </dsp:txXfrm>
    </dsp:sp>
    <dsp:sp modelId="{905CC022-C6AF-0E41-B566-BB7DFF9510F7}">
      <dsp:nvSpPr>
        <dsp:cNvPr id="0" name=""/>
        <dsp:cNvSpPr/>
      </dsp:nvSpPr>
      <dsp:spPr>
        <a:xfrm>
          <a:off x="733228" y="833069"/>
          <a:ext cx="2137947" cy="2044442"/>
        </a:xfrm>
        <a:prstGeom prst="ellipse">
          <a:avLst/>
        </a:prstGeom>
        <a:solidFill>
          <a:schemeClr val="accent3">
            <a:lumMod val="75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Denial-of-Service</a:t>
          </a:r>
          <a:r>
            <a:rPr lang="en-US" sz="1200" b="1" kern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                  </a:t>
          </a:r>
        </a:p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kern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Attempts to disable a user authentication service by flooding the service with numerous authentication attempts</a:t>
          </a:r>
        </a:p>
      </dsp:txBody>
      <dsp:txXfrm>
        <a:off x="1046323" y="1132471"/>
        <a:ext cx="1511757" cy="1445638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26DE38-2859-234E-A384-CD35DA059009}">
      <dsp:nvSpPr>
        <dsp:cNvPr id="0" name=""/>
        <dsp:cNvSpPr/>
      </dsp:nvSpPr>
      <dsp:spPr>
        <a:xfrm>
          <a:off x="85390" y="2375"/>
          <a:ext cx="2302519" cy="1151259"/>
        </a:xfrm>
        <a:prstGeom prst="roundRect">
          <a:avLst>
            <a:gd name="adj" fmla="val 10000"/>
          </a:avLst>
        </a:prstGeom>
        <a:solidFill>
          <a:schemeClr val="accent5">
            <a:lumMod val="75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0485" tIns="46990" rIns="70485" bIns="46990" numCol="1" spcCol="1270" anchor="ctr" anchorCtr="0">
          <a:noAutofit/>
        </a:bodyPr>
        <a:lstStyle/>
        <a:p>
          <a:pPr marL="0" lvl="0" indent="0" algn="ctr" defTabSz="1644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b="0" kern="1200" dirty="0">
              <a:latin typeface="Arial" panose="020B0604020202020204" pitchFamily="34" charset="0"/>
              <a:cs typeface="Arial" panose="020B0604020202020204" pitchFamily="34" charset="0"/>
            </a:rPr>
            <a:t>Subject</a:t>
          </a:r>
        </a:p>
      </dsp:txBody>
      <dsp:txXfrm>
        <a:off x="119109" y="36094"/>
        <a:ext cx="2235081" cy="1083821"/>
      </dsp:txXfrm>
    </dsp:sp>
    <dsp:sp modelId="{4D9BCE03-01E7-8442-869B-F522DB954724}">
      <dsp:nvSpPr>
        <dsp:cNvPr id="0" name=""/>
        <dsp:cNvSpPr/>
      </dsp:nvSpPr>
      <dsp:spPr>
        <a:xfrm>
          <a:off x="315642" y="1153635"/>
          <a:ext cx="230251" cy="86344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63444"/>
              </a:lnTo>
              <a:lnTo>
                <a:pt x="230251" y="863444"/>
              </a:lnTo>
            </a:path>
          </a:pathLst>
        </a:custGeom>
        <a:noFill/>
        <a:ln w="9525" cap="flat" cmpd="sng" algn="ctr">
          <a:solidFill>
            <a:schemeClr val="accent5">
              <a:lumMod val="7500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DC5A4C9-84B9-8D4B-ABB0-8B751FEFC374}">
      <dsp:nvSpPr>
        <dsp:cNvPr id="0" name=""/>
        <dsp:cNvSpPr/>
      </dsp:nvSpPr>
      <dsp:spPr>
        <a:xfrm>
          <a:off x="545894" y="1441450"/>
          <a:ext cx="1842015" cy="115125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lumMod val="7500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 dirty="0">
              <a:latin typeface="Arial" panose="020B0604020202020204" pitchFamily="34" charset="0"/>
              <a:cs typeface="Arial" panose="020B0604020202020204" pitchFamily="34" charset="0"/>
            </a:rPr>
            <a:t>An entity capable of accessing objects</a:t>
          </a:r>
        </a:p>
      </dsp:txBody>
      <dsp:txXfrm>
        <a:off x="579613" y="1475169"/>
        <a:ext cx="1774577" cy="1083821"/>
      </dsp:txXfrm>
    </dsp:sp>
    <dsp:sp modelId="{69A672A6-2F67-DE42-BA13-99F6E1FB1730}">
      <dsp:nvSpPr>
        <dsp:cNvPr id="0" name=""/>
        <dsp:cNvSpPr/>
      </dsp:nvSpPr>
      <dsp:spPr>
        <a:xfrm>
          <a:off x="315642" y="1153635"/>
          <a:ext cx="230251" cy="230251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02519"/>
              </a:lnTo>
              <a:lnTo>
                <a:pt x="230251" y="2302519"/>
              </a:lnTo>
            </a:path>
          </a:pathLst>
        </a:custGeom>
        <a:noFill/>
        <a:ln w="9525" cap="flat" cmpd="sng" algn="ctr">
          <a:solidFill>
            <a:schemeClr val="accent5">
              <a:lumMod val="7500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F0C771B-DDE4-6B47-B4DC-008564CEE0E5}">
      <dsp:nvSpPr>
        <dsp:cNvPr id="0" name=""/>
        <dsp:cNvSpPr/>
      </dsp:nvSpPr>
      <dsp:spPr>
        <a:xfrm>
          <a:off x="545894" y="2880525"/>
          <a:ext cx="1842015" cy="115125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lumMod val="7500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t" anchorCtr="0">
          <a:noAutofit/>
        </a:bodyPr>
        <a:lstStyle/>
        <a:p>
          <a:pPr marL="0" lvl="0" indent="0" algn="l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 dirty="0">
              <a:latin typeface="Arial" panose="020B0604020202020204" pitchFamily="34" charset="0"/>
              <a:cs typeface="Arial" panose="020B0604020202020204" pitchFamily="34" charset="0"/>
            </a:rPr>
            <a:t>Three classes</a:t>
          </a:r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0" kern="1200" dirty="0">
              <a:latin typeface="Arial" panose="020B0604020202020204" pitchFamily="34" charset="0"/>
              <a:cs typeface="Arial" panose="020B0604020202020204" pitchFamily="34" charset="0"/>
            </a:rPr>
            <a:t>Owner</a:t>
          </a:r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0" kern="1200" dirty="0">
              <a:latin typeface="Arial" panose="020B0604020202020204" pitchFamily="34" charset="0"/>
              <a:cs typeface="Arial" panose="020B0604020202020204" pitchFamily="34" charset="0"/>
            </a:rPr>
            <a:t>Group</a:t>
          </a:r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0" kern="1200" dirty="0">
              <a:latin typeface="Arial" panose="020B0604020202020204" pitchFamily="34" charset="0"/>
              <a:cs typeface="Arial" panose="020B0604020202020204" pitchFamily="34" charset="0"/>
            </a:rPr>
            <a:t>World </a:t>
          </a:r>
        </a:p>
      </dsp:txBody>
      <dsp:txXfrm>
        <a:off x="579613" y="2914244"/>
        <a:ext cx="1774577" cy="1083821"/>
      </dsp:txXfrm>
    </dsp:sp>
    <dsp:sp modelId="{48B88BE4-134C-C84A-B477-DFC03883A819}">
      <dsp:nvSpPr>
        <dsp:cNvPr id="0" name=""/>
        <dsp:cNvSpPr/>
      </dsp:nvSpPr>
      <dsp:spPr>
        <a:xfrm>
          <a:off x="2963540" y="2375"/>
          <a:ext cx="2302519" cy="115125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0485" tIns="46990" rIns="70485" bIns="46990" numCol="1" spcCol="1270" anchor="ctr" anchorCtr="0">
          <a:noAutofit/>
        </a:bodyPr>
        <a:lstStyle/>
        <a:p>
          <a:pPr marL="0" lvl="0" indent="0" algn="ctr" defTabSz="1644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b="0" kern="1200" dirty="0">
              <a:latin typeface="Arial" panose="020B0604020202020204" pitchFamily="34" charset="0"/>
              <a:cs typeface="Arial" panose="020B0604020202020204" pitchFamily="34" charset="0"/>
            </a:rPr>
            <a:t>Object</a:t>
          </a:r>
        </a:p>
      </dsp:txBody>
      <dsp:txXfrm>
        <a:off x="2997259" y="36094"/>
        <a:ext cx="2235081" cy="1083821"/>
      </dsp:txXfrm>
    </dsp:sp>
    <dsp:sp modelId="{33D72060-E235-0E41-8D2F-EB3C45D4CE02}">
      <dsp:nvSpPr>
        <dsp:cNvPr id="0" name=""/>
        <dsp:cNvSpPr/>
      </dsp:nvSpPr>
      <dsp:spPr>
        <a:xfrm>
          <a:off x="3193792" y="1153635"/>
          <a:ext cx="230251" cy="86344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63444"/>
              </a:lnTo>
              <a:lnTo>
                <a:pt x="230251" y="863444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B6F0E16-4B1A-404A-9518-54A090B1A22D}">
      <dsp:nvSpPr>
        <dsp:cNvPr id="0" name=""/>
        <dsp:cNvSpPr/>
      </dsp:nvSpPr>
      <dsp:spPr>
        <a:xfrm>
          <a:off x="3424044" y="1441450"/>
          <a:ext cx="1842015" cy="115125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 dirty="0">
              <a:latin typeface="Arial" panose="020B0604020202020204" pitchFamily="34" charset="0"/>
              <a:cs typeface="Arial" panose="020B0604020202020204" pitchFamily="34" charset="0"/>
            </a:rPr>
            <a:t>A resource to which access is controlled</a:t>
          </a:r>
        </a:p>
      </dsp:txBody>
      <dsp:txXfrm>
        <a:off x="3457763" y="1475169"/>
        <a:ext cx="1774577" cy="1083821"/>
      </dsp:txXfrm>
    </dsp:sp>
    <dsp:sp modelId="{04BFF2C1-8F72-EE47-AEC2-0DD134469338}">
      <dsp:nvSpPr>
        <dsp:cNvPr id="0" name=""/>
        <dsp:cNvSpPr/>
      </dsp:nvSpPr>
      <dsp:spPr>
        <a:xfrm>
          <a:off x="3193792" y="1153635"/>
          <a:ext cx="230251" cy="230251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02519"/>
              </a:lnTo>
              <a:lnTo>
                <a:pt x="230251" y="2302519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B41BC7C-E317-FA4D-AC23-8C55E05F4D0E}">
      <dsp:nvSpPr>
        <dsp:cNvPr id="0" name=""/>
        <dsp:cNvSpPr/>
      </dsp:nvSpPr>
      <dsp:spPr>
        <a:xfrm>
          <a:off x="3424044" y="2880525"/>
          <a:ext cx="1842015" cy="115125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 dirty="0">
              <a:latin typeface="Arial" panose="020B0604020202020204" pitchFamily="34" charset="0"/>
              <a:cs typeface="Arial" panose="020B0604020202020204" pitchFamily="34" charset="0"/>
            </a:rPr>
            <a:t>Entity used to contain and/or receive information</a:t>
          </a:r>
        </a:p>
      </dsp:txBody>
      <dsp:txXfrm>
        <a:off x="3457763" y="2914244"/>
        <a:ext cx="1774577" cy="1083821"/>
      </dsp:txXfrm>
    </dsp:sp>
    <dsp:sp modelId="{D5A2FB43-E767-9348-8AA1-AA50D365A6F3}">
      <dsp:nvSpPr>
        <dsp:cNvPr id="0" name=""/>
        <dsp:cNvSpPr/>
      </dsp:nvSpPr>
      <dsp:spPr>
        <a:xfrm>
          <a:off x="5841689" y="2375"/>
          <a:ext cx="2302519" cy="1151259"/>
        </a:xfrm>
        <a:prstGeom prst="roundRect">
          <a:avLst>
            <a:gd name="adj" fmla="val 10000"/>
          </a:avLst>
        </a:prstGeom>
        <a:solidFill>
          <a:schemeClr val="accent3">
            <a:lumMod val="75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0485" tIns="46990" rIns="70485" bIns="46990" numCol="1" spcCol="1270" anchor="ctr" anchorCtr="0">
          <a:noAutofit/>
        </a:bodyPr>
        <a:lstStyle/>
        <a:p>
          <a:pPr marL="0" lvl="0" indent="0" algn="ctr" defTabSz="1644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b="0" kern="1200" dirty="0">
              <a:latin typeface="Arial" panose="020B0604020202020204" pitchFamily="34" charset="0"/>
              <a:cs typeface="Arial" panose="020B0604020202020204" pitchFamily="34" charset="0"/>
            </a:rPr>
            <a:t>Access right</a:t>
          </a:r>
        </a:p>
      </dsp:txBody>
      <dsp:txXfrm>
        <a:off x="5875408" y="36094"/>
        <a:ext cx="2235081" cy="1083821"/>
      </dsp:txXfrm>
    </dsp:sp>
    <dsp:sp modelId="{6D843FA0-C694-9346-AC8A-DE12C2286F40}">
      <dsp:nvSpPr>
        <dsp:cNvPr id="0" name=""/>
        <dsp:cNvSpPr/>
      </dsp:nvSpPr>
      <dsp:spPr>
        <a:xfrm>
          <a:off x="6071941" y="1153635"/>
          <a:ext cx="230251" cy="86344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63444"/>
              </a:lnTo>
              <a:lnTo>
                <a:pt x="230251" y="863444"/>
              </a:lnTo>
            </a:path>
          </a:pathLst>
        </a:custGeom>
        <a:noFill/>
        <a:ln w="9525" cap="flat" cmpd="sng" algn="ctr">
          <a:solidFill>
            <a:schemeClr val="accent3">
              <a:lumMod val="7500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6A0F7E4-7B09-0B49-8B79-15F8D9840480}">
      <dsp:nvSpPr>
        <dsp:cNvPr id="0" name=""/>
        <dsp:cNvSpPr/>
      </dsp:nvSpPr>
      <dsp:spPr>
        <a:xfrm>
          <a:off x="6302193" y="1441450"/>
          <a:ext cx="1842015" cy="115125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lumMod val="7500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 dirty="0">
              <a:latin typeface="Arial" panose="020B0604020202020204" pitchFamily="34" charset="0"/>
              <a:cs typeface="Arial" panose="020B0604020202020204" pitchFamily="34" charset="0"/>
            </a:rPr>
            <a:t>Describes the way in which a subject may access an object</a:t>
          </a:r>
        </a:p>
      </dsp:txBody>
      <dsp:txXfrm>
        <a:off x="6335912" y="1475169"/>
        <a:ext cx="1774577" cy="1083821"/>
      </dsp:txXfrm>
    </dsp:sp>
    <dsp:sp modelId="{422975D2-FB83-5A4F-AF43-C42608220E05}">
      <dsp:nvSpPr>
        <dsp:cNvPr id="0" name=""/>
        <dsp:cNvSpPr/>
      </dsp:nvSpPr>
      <dsp:spPr>
        <a:xfrm>
          <a:off x="6071941" y="1153635"/>
          <a:ext cx="230251" cy="269770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97707"/>
              </a:lnTo>
              <a:lnTo>
                <a:pt x="230251" y="2697707"/>
              </a:lnTo>
            </a:path>
          </a:pathLst>
        </a:custGeom>
        <a:noFill/>
        <a:ln w="9525" cap="flat" cmpd="sng" algn="ctr">
          <a:solidFill>
            <a:schemeClr val="accent3">
              <a:lumMod val="7500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1306691-4486-5547-9EE1-B6477D677FF6}">
      <dsp:nvSpPr>
        <dsp:cNvPr id="0" name=""/>
        <dsp:cNvSpPr/>
      </dsp:nvSpPr>
      <dsp:spPr>
        <a:xfrm>
          <a:off x="6302193" y="2880525"/>
          <a:ext cx="1842015" cy="194163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lumMod val="7500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t" anchorCtr="0">
          <a:noAutofit/>
        </a:bodyPr>
        <a:lstStyle/>
        <a:p>
          <a:pPr marL="0" lvl="0" indent="0" algn="l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 dirty="0">
              <a:latin typeface="Arial" panose="020B0604020202020204" pitchFamily="34" charset="0"/>
              <a:cs typeface="Arial" panose="020B0604020202020204" pitchFamily="34" charset="0"/>
            </a:rPr>
            <a:t>Could include:</a:t>
          </a:r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0" kern="1200" dirty="0">
              <a:latin typeface="Arial" panose="020B0604020202020204" pitchFamily="34" charset="0"/>
              <a:cs typeface="Arial" panose="020B0604020202020204" pitchFamily="34" charset="0"/>
            </a:rPr>
            <a:t>Read</a:t>
          </a:r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0" kern="1200" dirty="0">
              <a:latin typeface="Arial" panose="020B0604020202020204" pitchFamily="34" charset="0"/>
              <a:cs typeface="Arial" panose="020B0604020202020204" pitchFamily="34" charset="0"/>
            </a:rPr>
            <a:t>Write</a:t>
          </a:r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0" kern="1200" dirty="0">
              <a:latin typeface="Arial" panose="020B0604020202020204" pitchFamily="34" charset="0"/>
              <a:cs typeface="Arial" panose="020B0604020202020204" pitchFamily="34" charset="0"/>
            </a:rPr>
            <a:t>Execute</a:t>
          </a:r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0" kern="1200" dirty="0">
              <a:latin typeface="Arial" panose="020B0604020202020204" pitchFamily="34" charset="0"/>
              <a:cs typeface="Arial" panose="020B0604020202020204" pitchFamily="34" charset="0"/>
            </a:rPr>
            <a:t>Delete</a:t>
          </a:r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0" kern="1200" dirty="0">
              <a:latin typeface="Arial" panose="020B0604020202020204" pitchFamily="34" charset="0"/>
              <a:cs typeface="Arial" panose="020B0604020202020204" pitchFamily="34" charset="0"/>
            </a:rPr>
            <a:t>Create</a:t>
          </a:r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0" kern="1200" dirty="0">
              <a:latin typeface="Arial" panose="020B0604020202020204" pitchFamily="34" charset="0"/>
              <a:cs typeface="Arial" panose="020B0604020202020204" pitchFamily="34" charset="0"/>
            </a:rPr>
            <a:t>Search </a:t>
          </a:r>
        </a:p>
      </dsp:txBody>
      <dsp:txXfrm>
        <a:off x="6356144" y="2934476"/>
        <a:ext cx="1734113" cy="1833732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0EB2FE9-FA50-DA46-8BBC-B613515C1146}">
      <dsp:nvSpPr>
        <dsp:cNvPr id="0" name=""/>
        <dsp:cNvSpPr/>
      </dsp:nvSpPr>
      <dsp:spPr>
        <a:xfrm rot="16200000">
          <a:off x="-1646604" y="1651024"/>
          <a:ext cx="4853136" cy="1551086"/>
        </a:xfrm>
        <a:prstGeom prst="flowChartManualOperation">
          <a:avLst/>
        </a:prstGeom>
        <a:solidFill>
          <a:schemeClr val="accent6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0" rIns="97698" bIns="0" numCol="1" spcCol="127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kern="1200" dirty="0">
              <a:latin typeface="Arial" panose="020B0604020202020204" pitchFamily="34" charset="0"/>
              <a:cs typeface="Arial" panose="020B0604020202020204" pitchFamily="34" charset="0"/>
            </a:rPr>
            <a:t>Can define authorizations that express conditions on properties of both the resource and the subject</a:t>
          </a:r>
        </a:p>
      </dsp:txBody>
      <dsp:txXfrm rot="5400000">
        <a:off x="4421" y="970626"/>
        <a:ext cx="1551086" cy="2911882"/>
      </dsp:txXfrm>
    </dsp:sp>
    <dsp:sp modelId="{07A3739F-938E-034F-916B-9F2DC8996AD9}">
      <dsp:nvSpPr>
        <dsp:cNvPr id="0" name=""/>
        <dsp:cNvSpPr/>
      </dsp:nvSpPr>
      <dsp:spPr>
        <a:xfrm rot="16200000">
          <a:off x="20813" y="1651024"/>
          <a:ext cx="4853136" cy="1551086"/>
        </a:xfrm>
        <a:prstGeom prst="flowChartManualOperation">
          <a:avLst/>
        </a:prstGeom>
        <a:solidFill>
          <a:schemeClr val="accent5">
            <a:lumMod val="75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0" rIns="97698" bIns="0" numCol="1" spcCol="127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kern="1200" dirty="0">
              <a:latin typeface="Arial" panose="020B0604020202020204" pitchFamily="34" charset="0"/>
              <a:cs typeface="Arial" panose="020B0604020202020204" pitchFamily="34" charset="0"/>
            </a:rPr>
            <a:t>Strength is its flexibility and expressive power</a:t>
          </a:r>
        </a:p>
      </dsp:txBody>
      <dsp:txXfrm rot="5400000">
        <a:off x="1671838" y="970626"/>
        <a:ext cx="1551086" cy="2911882"/>
      </dsp:txXfrm>
    </dsp:sp>
    <dsp:sp modelId="{86BAC080-CAC7-334F-A47F-247284CF062D}">
      <dsp:nvSpPr>
        <dsp:cNvPr id="0" name=""/>
        <dsp:cNvSpPr/>
      </dsp:nvSpPr>
      <dsp:spPr>
        <a:xfrm rot="16200000">
          <a:off x="1688232" y="1651024"/>
          <a:ext cx="4853136" cy="1551086"/>
        </a:xfrm>
        <a:prstGeom prst="flowChartManualOperation">
          <a:avLst/>
        </a:prstGeom>
        <a:solidFill>
          <a:schemeClr val="accent4">
            <a:lumMod val="75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0" rIns="97698" bIns="0" numCol="1" spcCol="127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kern="1200" dirty="0">
              <a:latin typeface="Arial" panose="020B0604020202020204" pitchFamily="34" charset="0"/>
              <a:cs typeface="Arial" panose="020B0604020202020204" pitchFamily="34" charset="0"/>
            </a:rPr>
            <a:t>Main obstacle to its adoption in real systems has been concern about the performance impact of evaluating predicates on both resource and user properties for each access</a:t>
          </a:r>
        </a:p>
      </dsp:txBody>
      <dsp:txXfrm rot="5400000">
        <a:off x="3339257" y="970626"/>
        <a:ext cx="1551086" cy="2911882"/>
      </dsp:txXfrm>
    </dsp:sp>
    <dsp:sp modelId="{7366F1B3-F41D-704B-8414-15AA9C1F35CD}">
      <dsp:nvSpPr>
        <dsp:cNvPr id="0" name=""/>
        <dsp:cNvSpPr/>
      </dsp:nvSpPr>
      <dsp:spPr>
        <a:xfrm rot="16200000">
          <a:off x="3355650" y="1651024"/>
          <a:ext cx="4853136" cy="1551086"/>
        </a:xfrm>
        <a:prstGeom prst="flowChartManualOperation">
          <a:avLst/>
        </a:prstGeom>
        <a:solidFill>
          <a:schemeClr val="accent3">
            <a:lumMod val="75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0" rIns="97698" bIns="0" numCol="1" spcCol="127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kern="1200" dirty="0">
              <a:latin typeface="Arial" panose="020B0604020202020204" pitchFamily="34" charset="0"/>
              <a:cs typeface="Arial" panose="020B0604020202020204" pitchFamily="34" charset="0"/>
            </a:rPr>
            <a:t>Web services have been pioneering technologies through the introduction of the </a:t>
          </a:r>
          <a:r>
            <a:rPr lang="en-US" sz="1500" b="0" kern="1200" dirty="0" err="1">
              <a:latin typeface="Arial" panose="020B0604020202020204" pitchFamily="34" charset="0"/>
              <a:cs typeface="Arial" panose="020B0604020202020204" pitchFamily="34" charset="0"/>
            </a:rPr>
            <a:t>eXtensible</a:t>
          </a:r>
          <a:r>
            <a:rPr lang="en-US" sz="1500" b="0" kern="1200" dirty="0">
              <a:latin typeface="Arial" panose="020B0604020202020204" pitchFamily="34" charset="0"/>
              <a:cs typeface="Arial" panose="020B0604020202020204" pitchFamily="34" charset="0"/>
            </a:rPr>
            <a:t> Access Control Markup Language (XAMCL)</a:t>
          </a:r>
        </a:p>
      </dsp:txBody>
      <dsp:txXfrm rot="5400000">
        <a:off x="5006675" y="970626"/>
        <a:ext cx="1551086" cy="2911882"/>
      </dsp:txXfrm>
    </dsp:sp>
    <dsp:sp modelId="{22319A17-68EB-5042-8692-CE160831B4F6}">
      <dsp:nvSpPr>
        <dsp:cNvPr id="0" name=""/>
        <dsp:cNvSpPr/>
      </dsp:nvSpPr>
      <dsp:spPr>
        <a:xfrm rot="16200000">
          <a:off x="5023068" y="1651024"/>
          <a:ext cx="4853136" cy="1551086"/>
        </a:xfrm>
        <a:prstGeom prst="flowChartManualOperation">
          <a:avLst/>
        </a:prstGeom>
        <a:solidFill>
          <a:schemeClr val="accent1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0" rIns="97698" bIns="0" numCol="1" spcCol="127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u="sng" kern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There is considerable interest in applying the model to cloud services</a:t>
          </a:r>
        </a:p>
      </dsp:txBody>
      <dsp:txXfrm rot="5400000">
        <a:off x="6674093" y="970626"/>
        <a:ext cx="1551086" cy="2911882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21A3381-433B-CE45-9F2A-F37F91C887F4}">
      <dsp:nvSpPr>
        <dsp:cNvPr id="0" name=""/>
        <dsp:cNvSpPr/>
      </dsp:nvSpPr>
      <dsp:spPr>
        <a:xfrm>
          <a:off x="3026" y="129137"/>
          <a:ext cx="2885182" cy="972000"/>
        </a:xfrm>
        <a:prstGeom prst="chevron">
          <a:avLst/>
        </a:prstGeom>
        <a:solidFill>
          <a:schemeClr val="accent3">
            <a:lumMod val="75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Subject attributes</a:t>
          </a:r>
          <a:endParaRPr lang="en-US" sz="2000" kern="12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489026" y="129137"/>
        <a:ext cx="1913182" cy="972000"/>
      </dsp:txXfrm>
    </dsp:sp>
    <dsp:sp modelId="{6D536E0F-208B-814D-8E8F-710E7FDA3193}">
      <dsp:nvSpPr>
        <dsp:cNvPr id="0" name=""/>
        <dsp:cNvSpPr/>
      </dsp:nvSpPr>
      <dsp:spPr>
        <a:xfrm>
          <a:off x="3026" y="1222637"/>
          <a:ext cx="2308145" cy="31741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ts val="1524"/>
            </a:spcAft>
            <a:buChar char="•"/>
          </a:pPr>
          <a:r>
            <a:rPr lang="en-US" sz="1800" kern="1200" dirty="0">
              <a:latin typeface="Arial" panose="020B0604020202020204" pitchFamily="34" charset="0"/>
              <a:cs typeface="Arial" panose="020B0604020202020204" pitchFamily="34" charset="0"/>
            </a:rPr>
            <a:t>A subject is an active entity that causes information to flow among objects or changes the system state</a:t>
          </a:r>
        </a:p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ts val="1524"/>
            </a:spcAft>
            <a:buChar char="•"/>
          </a:pPr>
          <a:r>
            <a:rPr lang="en-US" sz="1800" kern="1200" dirty="0">
              <a:latin typeface="Arial" panose="020B0604020202020204" pitchFamily="34" charset="0"/>
              <a:cs typeface="Arial" panose="020B0604020202020204" pitchFamily="34" charset="0"/>
            </a:rPr>
            <a:t>Attributes define the identity and characteristics of the subject</a:t>
          </a:r>
        </a:p>
      </dsp:txBody>
      <dsp:txXfrm>
        <a:off x="3026" y="1222637"/>
        <a:ext cx="2308145" cy="3174187"/>
      </dsp:txXfrm>
    </dsp:sp>
    <dsp:sp modelId="{9D77E78E-02AA-FD40-B2D6-2C660715F549}">
      <dsp:nvSpPr>
        <dsp:cNvPr id="0" name=""/>
        <dsp:cNvSpPr/>
      </dsp:nvSpPr>
      <dsp:spPr>
        <a:xfrm>
          <a:off x="2672208" y="129137"/>
          <a:ext cx="2885182" cy="972000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Object attributes</a:t>
          </a:r>
        </a:p>
      </dsp:txBody>
      <dsp:txXfrm>
        <a:off x="3158208" y="129137"/>
        <a:ext cx="1913182" cy="972000"/>
      </dsp:txXfrm>
    </dsp:sp>
    <dsp:sp modelId="{5C9C9464-D886-F54D-81C1-ACA0089E829B}">
      <dsp:nvSpPr>
        <dsp:cNvPr id="0" name=""/>
        <dsp:cNvSpPr/>
      </dsp:nvSpPr>
      <dsp:spPr>
        <a:xfrm>
          <a:off x="2672208" y="1222637"/>
          <a:ext cx="2308145" cy="31741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ts val="1524"/>
            </a:spcAft>
            <a:buChar char="•"/>
          </a:pPr>
          <a:r>
            <a:rPr lang="en-US" sz="1800" kern="1200" dirty="0">
              <a:latin typeface="Arial" panose="020B0604020202020204" pitchFamily="34" charset="0"/>
              <a:cs typeface="Arial" panose="020B0604020202020204" pitchFamily="34" charset="0"/>
            </a:rPr>
            <a:t>An object (or resource) is a passive information system-related entity containing or receiving information</a:t>
          </a:r>
        </a:p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Arial" panose="020B0604020202020204" pitchFamily="34" charset="0"/>
              <a:cs typeface="Arial" panose="020B0604020202020204" pitchFamily="34" charset="0"/>
            </a:rPr>
            <a:t>Objects have attributes that can be leverages to make access control decisions</a:t>
          </a:r>
        </a:p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8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2672208" y="1222637"/>
        <a:ext cx="2308145" cy="3174187"/>
      </dsp:txXfrm>
    </dsp:sp>
    <dsp:sp modelId="{F404E2DB-56BA-4743-8145-F722FEBF52A5}">
      <dsp:nvSpPr>
        <dsp:cNvPr id="0" name=""/>
        <dsp:cNvSpPr/>
      </dsp:nvSpPr>
      <dsp:spPr>
        <a:xfrm>
          <a:off x="5341391" y="129137"/>
          <a:ext cx="2885182" cy="972000"/>
        </a:xfrm>
        <a:prstGeom prst="chevron">
          <a:avLst/>
        </a:prstGeom>
        <a:solidFill>
          <a:schemeClr val="accent5">
            <a:lumMod val="75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Environment attributes</a:t>
          </a:r>
        </a:p>
      </dsp:txBody>
      <dsp:txXfrm>
        <a:off x="5827391" y="129137"/>
        <a:ext cx="1913182" cy="972000"/>
      </dsp:txXfrm>
    </dsp:sp>
    <dsp:sp modelId="{36E5E7F1-34B4-4049-B517-21AD2FD3CAD9}">
      <dsp:nvSpPr>
        <dsp:cNvPr id="0" name=""/>
        <dsp:cNvSpPr/>
      </dsp:nvSpPr>
      <dsp:spPr>
        <a:xfrm>
          <a:off x="5341391" y="1222637"/>
          <a:ext cx="2308145" cy="31741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b="0" kern="1200" dirty="0">
              <a:latin typeface="Arial" panose="020B0604020202020204" pitchFamily="34" charset="0"/>
              <a:cs typeface="Arial" panose="020B0604020202020204" pitchFamily="34" charset="0"/>
            </a:rPr>
            <a:t>Describe the operational, technical, and even situational environment or context in which the information access occurs</a:t>
          </a:r>
        </a:p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ts val="1524"/>
            </a:spcAft>
            <a:buChar char="•"/>
          </a:pPr>
          <a:r>
            <a:rPr lang="en-US" sz="1800" b="0" kern="1200" dirty="0">
              <a:latin typeface="Arial" panose="020B0604020202020204" pitchFamily="34" charset="0"/>
              <a:cs typeface="Arial" panose="020B0604020202020204" pitchFamily="34" charset="0"/>
            </a:rPr>
            <a:t>These attributes have so far been largely ignored in most access control policies</a:t>
          </a:r>
        </a:p>
      </dsp:txBody>
      <dsp:txXfrm>
        <a:off x="5341391" y="1222637"/>
        <a:ext cx="2308145" cy="3174187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E83D573-461B-4B40-BEB9-4473DAEFC169}">
      <dsp:nvSpPr>
        <dsp:cNvPr id="0" name=""/>
        <dsp:cNvSpPr/>
      </dsp:nvSpPr>
      <dsp:spPr>
        <a:xfrm>
          <a:off x="1752600" y="0"/>
          <a:ext cx="5638800" cy="5638800"/>
        </a:xfrm>
        <a:prstGeom prst="diamond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C9C7A50-8C9C-4E47-A520-28266EEB0EA3}">
      <dsp:nvSpPr>
        <dsp:cNvPr id="0" name=""/>
        <dsp:cNvSpPr/>
      </dsp:nvSpPr>
      <dsp:spPr>
        <a:xfrm>
          <a:off x="2288286" y="535685"/>
          <a:ext cx="2199132" cy="2199132"/>
        </a:xfrm>
        <a:prstGeom prst="roundRect">
          <a:avLst/>
        </a:prstGeom>
        <a:solidFill>
          <a:schemeClr val="accent3">
            <a:lumMod val="75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Distinguishable because it controls access to objects by evaluating rules against the attributes of entities, operations, and the environment relevant to a request</a:t>
          </a:r>
        </a:p>
      </dsp:txBody>
      <dsp:txXfrm>
        <a:off x="2395639" y="643038"/>
        <a:ext cx="1984426" cy="1984426"/>
      </dsp:txXfrm>
    </dsp:sp>
    <dsp:sp modelId="{F75D84C9-B96E-524B-908B-280859373854}">
      <dsp:nvSpPr>
        <dsp:cNvPr id="0" name=""/>
        <dsp:cNvSpPr/>
      </dsp:nvSpPr>
      <dsp:spPr>
        <a:xfrm>
          <a:off x="4656582" y="535685"/>
          <a:ext cx="2199132" cy="2199132"/>
        </a:xfrm>
        <a:prstGeom prst="roundRect">
          <a:avLst/>
        </a:prstGeom>
        <a:solidFill>
          <a:schemeClr val="accent5">
            <a:lumMod val="75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Relies upon the evaluation of attributes of the subject, attributes of the object, and a formal relationship or access control rule defining the allowable operations for subject-object attribute combinations in a given environment</a:t>
          </a:r>
        </a:p>
      </dsp:txBody>
      <dsp:txXfrm>
        <a:off x="4763935" y="643038"/>
        <a:ext cx="1984426" cy="1984426"/>
      </dsp:txXfrm>
    </dsp:sp>
    <dsp:sp modelId="{C23FB787-089E-1A45-A872-4BE881186789}">
      <dsp:nvSpPr>
        <dsp:cNvPr id="0" name=""/>
        <dsp:cNvSpPr/>
      </dsp:nvSpPr>
      <dsp:spPr>
        <a:xfrm>
          <a:off x="2288286" y="2903982"/>
          <a:ext cx="2199132" cy="2199132"/>
        </a:xfrm>
        <a:prstGeom prst="roundRect">
          <a:avLst/>
        </a:prstGeom>
        <a:solidFill>
          <a:schemeClr val="accent5">
            <a:lumMod val="75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Systems are capable of enforcing DAC, RBAC, and MAC concepts</a:t>
          </a:r>
        </a:p>
      </dsp:txBody>
      <dsp:txXfrm>
        <a:off x="2395639" y="3011335"/>
        <a:ext cx="1984426" cy="1984426"/>
      </dsp:txXfrm>
    </dsp:sp>
    <dsp:sp modelId="{FC7BC191-5A0D-5C42-9891-7575B93DE362}">
      <dsp:nvSpPr>
        <dsp:cNvPr id="0" name=""/>
        <dsp:cNvSpPr/>
      </dsp:nvSpPr>
      <dsp:spPr>
        <a:xfrm>
          <a:off x="4656582" y="2903982"/>
          <a:ext cx="2199132" cy="2199132"/>
        </a:xfrm>
        <a:prstGeom prst="roundRect">
          <a:avLst/>
        </a:prstGeom>
        <a:solidFill>
          <a:schemeClr val="accent3">
            <a:lumMod val="75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Allows an unlimited number of attributes to be combined to satisfy any access control rule</a:t>
          </a:r>
        </a:p>
      </dsp:txBody>
      <dsp:txXfrm>
        <a:off x="4763935" y="3011335"/>
        <a:ext cx="1984426" cy="1984426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6841F2-191F-AA49-A654-EDD02AC05564}">
      <dsp:nvSpPr>
        <dsp:cNvPr id="0" name=""/>
        <dsp:cNvSpPr/>
      </dsp:nvSpPr>
      <dsp:spPr>
        <a:xfrm>
          <a:off x="0" y="459299"/>
          <a:ext cx="8229600" cy="1335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lumMod val="7500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8708" tIns="333248" rIns="638708" bIns="113792" numCol="1" spcCol="1270" anchor="t" anchorCtr="0">
          <a:noAutofit/>
        </a:bodyPr>
        <a:lstStyle/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latin typeface="Arial" panose="020B0604020202020204" pitchFamily="34" charset="0"/>
              <a:cs typeface="Arial" panose="020B0604020202020204" pitchFamily="34" charset="0"/>
            </a:rPr>
            <a:t>Concerned with defining rules for a resource that requires access control</a:t>
          </a:r>
        </a:p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latin typeface="Arial" panose="020B0604020202020204" pitchFamily="34" charset="0"/>
              <a:cs typeface="Arial" panose="020B0604020202020204" pitchFamily="34" charset="0"/>
            </a:rPr>
            <a:t>Rules would include credential requirements and what user attributes, resource attributes, and environmental conditions are required for access of a given resource for a given function</a:t>
          </a:r>
        </a:p>
      </dsp:txBody>
      <dsp:txXfrm>
        <a:off x="0" y="459299"/>
        <a:ext cx="8229600" cy="1335600"/>
      </dsp:txXfrm>
    </dsp:sp>
    <dsp:sp modelId="{4E274E17-143A-964B-B814-059527FCFCAC}">
      <dsp:nvSpPr>
        <dsp:cNvPr id="0" name=""/>
        <dsp:cNvSpPr/>
      </dsp:nvSpPr>
      <dsp:spPr>
        <a:xfrm>
          <a:off x="411480" y="223139"/>
          <a:ext cx="5760720" cy="472320"/>
        </a:xfrm>
        <a:prstGeom prst="roundRect">
          <a:avLst/>
        </a:prstGeom>
        <a:solidFill>
          <a:schemeClr val="accent3">
            <a:lumMod val="75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17742" tIns="0" rIns="217742" bIns="0" numCol="1" spcCol="1270" anchor="ctr" anchorCtr="0">
          <a:noAutofit/>
        </a:bodyPr>
        <a:lstStyle/>
        <a:p>
          <a:pPr marL="0" lvl="0" indent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Arial" panose="020B0604020202020204" pitchFamily="34" charset="0"/>
              <a:cs typeface="Arial" panose="020B0604020202020204" pitchFamily="34" charset="0"/>
            </a:rPr>
            <a:t>Resource management</a:t>
          </a:r>
        </a:p>
      </dsp:txBody>
      <dsp:txXfrm>
        <a:off x="434537" y="246196"/>
        <a:ext cx="5714606" cy="426206"/>
      </dsp:txXfrm>
    </dsp:sp>
    <dsp:sp modelId="{8BF4B6F0-641F-0C4C-9A74-188E05346A63}">
      <dsp:nvSpPr>
        <dsp:cNvPr id="0" name=""/>
        <dsp:cNvSpPr/>
      </dsp:nvSpPr>
      <dsp:spPr>
        <a:xfrm>
          <a:off x="0" y="2117459"/>
          <a:ext cx="8229600" cy="1814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8708" tIns="333248" rIns="638708" bIns="113792" numCol="1" spcCol="1270" anchor="t" anchorCtr="0">
          <a:noAutofit/>
        </a:bodyPr>
        <a:lstStyle/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latin typeface="Arial" panose="020B0604020202020204" pitchFamily="34" charset="0"/>
              <a:cs typeface="Arial" panose="020B0604020202020204" pitchFamily="34" charset="0"/>
            </a:rPr>
            <a:t>Concerned with establishing and maintaining the entitlement or privilege attributes that comprise an individual’s access profile</a:t>
          </a:r>
        </a:p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latin typeface="Arial" panose="020B0604020202020204" pitchFamily="34" charset="0"/>
              <a:cs typeface="Arial" panose="020B0604020202020204" pitchFamily="34" charset="0"/>
            </a:rPr>
            <a:t>These attributes represent features of an individual that can be used as the basis for determining access decisions to both physical and logical resources</a:t>
          </a:r>
        </a:p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latin typeface="Arial" panose="020B0604020202020204" pitchFamily="34" charset="0"/>
              <a:cs typeface="Arial" panose="020B0604020202020204" pitchFamily="34" charset="0"/>
            </a:rPr>
            <a:t>Privileges are considered attributes that can be linked to a digital identity</a:t>
          </a:r>
        </a:p>
      </dsp:txBody>
      <dsp:txXfrm>
        <a:off x="0" y="2117459"/>
        <a:ext cx="8229600" cy="1814400"/>
      </dsp:txXfrm>
    </dsp:sp>
    <dsp:sp modelId="{3D7ECCDF-D192-254C-980A-E432AB1A8C5C}">
      <dsp:nvSpPr>
        <dsp:cNvPr id="0" name=""/>
        <dsp:cNvSpPr/>
      </dsp:nvSpPr>
      <dsp:spPr>
        <a:xfrm>
          <a:off x="411480" y="1881299"/>
          <a:ext cx="5760720" cy="47232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17742" tIns="0" rIns="217742" bIns="0" numCol="1" spcCol="1270" anchor="ctr" anchorCtr="0">
          <a:noAutofit/>
        </a:bodyPr>
        <a:lstStyle/>
        <a:p>
          <a:pPr marL="0" lvl="0" indent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Arial" panose="020B0604020202020204" pitchFamily="34" charset="0"/>
              <a:cs typeface="Arial" panose="020B0604020202020204" pitchFamily="34" charset="0"/>
            </a:rPr>
            <a:t>Privilege management</a:t>
          </a:r>
        </a:p>
      </dsp:txBody>
      <dsp:txXfrm>
        <a:off x="434537" y="1904356"/>
        <a:ext cx="5714606" cy="426206"/>
      </dsp:txXfrm>
    </dsp:sp>
    <dsp:sp modelId="{6A23AE0F-AE3E-C643-9337-A2AFC5F958CD}">
      <dsp:nvSpPr>
        <dsp:cNvPr id="0" name=""/>
        <dsp:cNvSpPr/>
      </dsp:nvSpPr>
      <dsp:spPr>
        <a:xfrm>
          <a:off x="0" y="4254420"/>
          <a:ext cx="8229600" cy="667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lumMod val="7500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8708" tIns="333248" rIns="638708" bIns="113792" numCol="1" spcCol="1270" anchor="t" anchorCtr="0">
          <a:noAutofit/>
        </a:bodyPr>
        <a:lstStyle/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latin typeface="Arial" panose="020B0604020202020204" pitchFamily="34" charset="0"/>
              <a:cs typeface="Arial" panose="020B0604020202020204" pitchFamily="34" charset="0"/>
            </a:rPr>
            <a:t>Governs what is allowable and unallowable in an access transaction</a:t>
          </a:r>
        </a:p>
      </dsp:txBody>
      <dsp:txXfrm>
        <a:off x="0" y="4254420"/>
        <a:ext cx="8229600" cy="667800"/>
      </dsp:txXfrm>
    </dsp:sp>
    <dsp:sp modelId="{DF7FC51F-7B1D-8D4F-A8AB-025080166E37}">
      <dsp:nvSpPr>
        <dsp:cNvPr id="0" name=""/>
        <dsp:cNvSpPr/>
      </dsp:nvSpPr>
      <dsp:spPr>
        <a:xfrm>
          <a:off x="411480" y="4018260"/>
          <a:ext cx="5760720" cy="472320"/>
        </a:xfrm>
        <a:prstGeom prst="roundRect">
          <a:avLst/>
        </a:prstGeom>
        <a:solidFill>
          <a:schemeClr val="accent5">
            <a:lumMod val="75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17742" tIns="0" rIns="217742" bIns="0" numCol="1" spcCol="1270" anchor="ctr" anchorCtr="0">
          <a:noAutofit/>
        </a:bodyPr>
        <a:lstStyle/>
        <a:p>
          <a:pPr marL="0" lvl="0" indent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Arial" panose="020B0604020202020204" pitchFamily="34" charset="0"/>
              <a:cs typeface="Arial" panose="020B0604020202020204" pitchFamily="34" charset="0"/>
            </a:rPr>
            <a:t>Policy management</a:t>
          </a:r>
        </a:p>
      </dsp:txBody>
      <dsp:txXfrm>
        <a:off x="434537" y="4041317"/>
        <a:ext cx="5714606" cy="42620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14F6F70-D5D1-2940-AC52-BA0B54AE6C65}">
      <dsp:nvSpPr>
        <dsp:cNvPr id="0" name=""/>
        <dsp:cNvSpPr/>
      </dsp:nvSpPr>
      <dsp:spPr>
        <a:xfrm rot="16200000">
          <a:off x="-1031025" y="1032048"/>
          <a:ext cx="4724399" cy="2660302"/>
        </a:xfrm>
        <a:prstGeom prst="flowChartManualOperation">
          <a:avLst/>
        </a:prstGeom>
        <a:solidFill>
          <a:schemeClr val="accent3">
            <a:lumMod val="75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0650" tIns="0" rIns="121323" bIns="0" numCol="1" spcCol="1270" anchor="t" anchorCtr="0">
          <a:noAutofit/>
        </a:bodyPr>
        <a:lstStyle/>
        <a:p>
          <a:pPr marL="0" lvl="0" indent="0" algn="l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IT security plan documents: </a:t>
          </a:r>
        </a:p>
        <a:p>
          <a:pPr marL="114300" lvl="1" indent="-114300" algn="l" defTabSz="6667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b="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What needs to be done for each selected control</a:t>
          </a:r>
        </a:p>
        <a:p>
          <a:pPr marL="114300" lvl="1" indent="-114300" algn="l" defTabSz="6667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b="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Personnel responsible</a:t>
          </a:r>
        </a:p>
        <a:p>
          <a:pPr marL="114300" lvl="1" indent="-114300" algn="l" defTabSz="6667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b="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Resources and time frame</a:t>
          </a:r>
        </a:p>
      </dsp:txBody>
      <dsp:txXfrm rot="5400000">
        <a:off x="1023" y="944880"/>
        <a:ext cx="2660302" cy="2834639"/>
      </dsp:txXfrm>
    </dsp:sp>
    <dsp:sp modelId="{257B7868-3E85-3547-B1BB-EF1D6FD8A468}">
      <dsp:nvSpPr>
        <dsp:cNvPr id="0" name=""/>
        <dsp:cNvSpPr/>
      </dsp:nvSpPr>
      <dsp:spPr>
        <a:xfrm rot="16200000">
          <a:off x="1828800" y="1032048"/>
          <a:ext cx="4724399" cy="2660302"/>
        </a:xfrm>
        <a:prstGeom prst="flowChartManualOperation">
          <a:avLst/>
        </a:prstGeom>
        <a:solidFill>
          <a:schemeClr val="accent6">
            <a:lumMod val="75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0650" tIns="0" rIns="121323" bIns="0" numCol="1" spcCol="1270" anchor="t" anchorCtr="0">
          <a:noAutofit/>
        </a:bodyPr>
        <a:lstStyle/>
        <a:p>
          <a:pPr marL="0" lvl="0" indent="0" algn="l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Identified personnel:</a:t>
          </a:r>
        </a:p>
        <a:p>
          <a:pPr marL="114300" lvl="1" indent="-114300" algn="l" defTabSz="6667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b="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Implement new or enhanced controls</a:t>
          </a:r>
        </a:p>
        <a:p>
          <a:pPr marL="114300" lvl="1" indent="-114300" algn="l" defTabSz="6667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b="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May need system configuration changes, upgrades or new system installation</a:t>
          </a:r>
        </a:p>
        <a:p>
          <a:pPr marL="114300" lvl="1" indent="-114300" algn="l" defTabSz="6667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b="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May also involve development of new or extended procedures</a:t>
          </a:r>
        </a:p>
        <a:p>
          <a:pPr marL="114300" lvl="1" indent="-114300" algn="l" defTabSz="6667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b="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Need to be encouraged and monitored by management</a:t>
          </a:r>
        </a:p>
      </dsp:txBody>
      <dsp:txXfrm rot="5400000">
        <a:off x="2860848" y="944880"/>
        <a:ext cx="2660302" cy="2834639"/>
      </dsp:txXfrm>
    </dsp:sp>
    <dsp:sp modelId="{F00163D4-7968-264D-A3B4-CCFCA1095065}">
      <dsp:nvSpPr>
        <dsp:cNvPr id="0" name=""/>
        <dsp:cNvSpPr/>
      </dsp:nvSpPr>
      <dsp:spPr>
        <a:xfrm rot="16200000">
          <a:off x="4688625" y="1032048"/>
          <a:ext cx="4724399" cy="2660302"/>
        </a:xfrm>
        <a:prstGeom prst="flowChartManualOperation">
          <a:avLst/>
        </a:prstGeom>
        <a:solidFill>
          <a:schemeClr val="accent5">
            <a:lumMod val="75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0650" tIns="0" rIns="121323" bIns="0" numCol="1" spcCol="1270" anchor="ctr" anchorCtr="0">
          <a:noAutofit/>
        </a:bodyPr>
        <a:lstStyle/>
        <a:p>
          <a:pPr marL="0" lvl="0" indent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When implementation is completed management authorizes the system for operational use</a:t>
          </a:r>
        </a:p>
      </dsp:txBody>
      <dsp:txXfrm rot="5400000">
        <a:off x="5720673" y="944880"/>
        <a:ext cx="2660302" cy="283463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57406B-5ABA-0A4C-A525-387B95498A0E}">
      <dsp:nvSpPr>
        <dsp:cNvPr id="0" name=""/>
        <dsp:cNvSpPr/>
      </dsp:nvSpPr>
      <dsp:spPr>
        <a:xfrm>
          <a:off x="0" y="38655"/>
          <a:ext cx="5257800" cy="518400"/>
        </a:xfrm>
        <a:prstGeom prst="rect">
          <a:avLst/>
        </a:prstGeom>
        <a:solidFill>
          <a:schemeClr val="accent3">
            <a:lumMod val="75000"/>
          </a:schemeClr>
        </a:solidFill>
        <a:ln w="9525" cap="flat" cmpd="sng" algn="ctr">
          <a:solidFill>
            <a:schemeClr val="accent3">
              <a:lumMod val="50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i="0" kern="1200" dirty="0">
              <a:solidFill>
                <a:schemeClr val="bg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Includes a number of aspects</a:t>
          </a:r>
          <a:endParaRPr lang="en-US" sz="2400" b="1" i="0" kern="1200" dirty="0">
            <a:solidFill>
              <a:schemeClr val="bg1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0" y="38655"/>
        <a:ext cx="5257800" cy="518400"/>
      </dsp:txXfrm>
    </dsp:sp>
    <dsp:sp modelId="{6EBE5E45-590F-D943-AB07-0CB8407D7FF8}">
      <dsp:nvSpPr>
        <dsp:cNvPr id="0" name=""/>
        <dsp:cNvSpPr/>
      </dsp:nvSpPr>
      <dsp:spPr>
        <a:xfrm>
          <a:off x="0" y="557055"/>
          <a:ext cx="5257800" cy="1309365"/>
        </a:xfrm>
        <a:prstGeom prst="rect">
          <a:avLst/>
        </a:prstGeom>
        <a:solidFill>
          <a:schemeClr val="bg1"/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Arial" panose="020B0604020202020204" pitchFamily="34" charset="0"/>
              <a:ea typeface="+mn-ea"/>
              <a:cs typeface="Arial" panose="020B0604020202020204" pitchFamily="34" charset="0"/>
            </a:rPr>
            <a:t>Maintenance of security controls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Arial" panose="020B0604020202020204" pitchFamily="34" charset="0"/>
              <a:ea typeface="+mn-ea"/>
              <a:cs typeface="Arial" panose="020B0604020202020204" pitchFamily="34" charset="0"/>
            </a:rPr>
            <a:t>Security compliance checking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Arial" panose="020B0604020202020204" pitchFamily="34" charset="0"/>
              <a:ea typeface="+mn-ea"/>
              <a:cs typeface="Arial" panose="020B0604020202020204" pitchFamily="34" charset="0"/>
            </a:rPr>
            <a:t>Change and configuration management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Arial" panose="020B0604020202020204" pitchFamily="34" charset="0"/>
              <a:ea typeface="+mn-ea"/>
              <a:cs typeface="Arial" panose="020B0604020202020204" pitchFamily="34" charset="0"/>
            </a:rPr>
            <a:t>Incident handling</a:t>
          </a:r>
        </a:p>
      </dsp:txBody>
      <dsp:txXfrm>
        <a:off x="0" y="557055"/>
        <a:ext cx="5257800" cy="130936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6E6D8D1-4202-CC4E-9A3B-54955769094D}">
      <dsp:nvSpPr>
        <dsp:cNvPr id="0" name=""/>
        <dsp:cNvSpPr/>
      </dsp:nvSpPr>
      <dsp:spPr>
        <a:xfrm>
          <a:off x="2068" y="463048"/>
          <a:ext cx="2075519" cy="2075519"/>
        </a:xfrm>
        <a:prstGeom prst="ellipse">
          <a:avLst/>
        </a:prstGeom>
        <a:solidFill>
          <a:schemeClr val="accent6">
            <a:lumMod val="60000"/>
            <a:lumOff val="40000"/>
          </a:schemeClr>
        </a:solidFill>
        <a:ln>
          <a:solidFill>
            <a:schemeClr val="accent3">
              <a:lumMod val="50000"/>
            </a:schemeClr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14223" tIns="20320" rIns="114223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dirty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Periodic review of controls</a:t>
          </a:r>
        </a:p>
      </dsp:txBody>
      <dsp:txXfrm>
        <a:off x="306021" y="767001"/>
        <a:ext cx="1467613" cy="1467613"/>
      </dsp:txXfrm>
    </dsp:sp>
    <dsp:sp modelId="{15709739-4678-674D-8FCB-58E5821EEE47}">
      <dsp:nvSpPr>
        <dsp:cNvPr id="0" name=""/>
        <dsp:cNvSpPr/>
      </dsp:nvSpPr>
      <dsp:spPr>
        <a:xfrm>
          <a:off x="1662484" y="463048"/>
          <a:ext cx="2075519" cy="2075519"/>
        </a:xfrm>
        <a:prstGeom prst="ellipse">
          <a:avLst/>
        </a:prstGeom>
        <a:solidFill>
          <a:schemeClr val="accent6">
            <a:lumMod val="60000"/>
            <a:lumOff val="40000"/>
          </a:schemeClr>
        </a:solidFill>
        <a:ln>
          <a:solidFill>
            <a:schemeClr val="accent3">
              <a:lumMod val="50000"/>
            </a:schemeClr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14223" tIns="20320" rIns="114223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dirty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Upgrade of controls to meet new requirements</a:t>
          </a:r>
        </a:p>
      </dsp:txBody>
      <dsp:txXfrm>
        <a:off x="1966437" y="767001"/>
        <a:ext cx="1467613" cy="1467613"/>
      </dsp:txXfrm>
    </dsp:sp>
    <dsp:sp modelId="{620DDF20-24CD-F441-A7BF-3C9E568E0503}">
      <dsp:nvSpPr>
        <dsp:cNvPr id="0" name=""/>
        <dsp:cNvSpPr/>
      </dsp:nvSpPr>
      <dsp:spPr>
        <a:xfrm>
          <a:off x="3322900" y="463048"/>
          <a:ext cx="2075519" cy="2075519"/>
        </a:xfrm>
        <a:prstGeom prst="ellipse">
          <a:avLst/>
        </a:prstGeom>
        <a:solidFill>
          <a:schemeClr val="accent6">
            <a:lumMod val="60000"/>
            <a:lumOff val="40000"/>
          </a:schemeClr>
        </a:solidFill>
        <a:ln>
          <a:solidFill>
            <a:schemeClr val="accent3">
              <a:lumMod val="50000"/>
            </a:schemeClr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14223" tIns="20320" rIns="114223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dirty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System changes do not impact controls</a:t>
          </a:r>
        </a:p>
      </dsp:txBody>
      <dsp:txXfrm>
        <a:off x="3626853" y="767001"/>
        <a:ext cx="1467613" cy="1467613"/>
      </dsp:txXfrm>
    </dsp:sp>
    <dsp:sp modelId="{AEC40B1F-2BDF-0140-A63B-E717CFD4700D}">
      <dsp:nvSpPr>
        <dsp:cNvPr id="0" name=""/>
        <dsp:cNvSpPr/>
      </dsp:nvSpPr>
      <dsp:spPr>
        <a:xfrm>
          <a:off x="4983316" y="463048"/>
          <a:ext cx="2075519" cy="2075519"/>
        </a:xfrm>
        <a:prstGeom prst="ellipse">
          <a:avLst/>
        </a:prstGeom>
        <a:solidFill>
          <a:schemeClr val="accent6">
            <a:lumMod val="60000"/>
            <a:lumOff val="40000"/>
          </a:schemeClr>
        </a:solidFill>
        <a:ln>
          <a:solidFill>
            <a:schemeClr val="accent3">
              <a:lumMod val="50000"/>
            </a:schemeClr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14223" tIns="20320" rIns="114223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dirty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Address new threats or vulnerabilities</a:t>
          </a:r>
        </a:p>
      </dsp:txBody>
      <dsp:txXfrm>
        <a:off x="5287269" y="767001"/>
        <a:ext cx="1467613" cy="146761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4D3B63-52AA-0F4D-B509-89B391844F76}">
      <dsp:nvSpPr>
        <dsp:cNvPr id="0" name=""/>
        <dsp:cNvSpPr/>
      </dsp:nvSpPr>
      <dsp:spPr>
        <a:xfrm>
          <a:off x="1873" y="0"/>
          <a:ext cx="1838734" cy="4368800"/>
        </a:xfrm>
        <a:prstGeom prst="roundRect">
          <a:avLst>
            <a:gd name="adj" fmla="val 10000"/>
          </a:avLst>
        </a:prstGeom>
        <a:solidFill>
          <a:schemeClr val="accent3">
            <a:lumMod val="75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latin typeface="Arial" panose="020B0604020202020204" pitchFamily="34" charset="0"/>
              <a:cs typeface="Arial" panose="020B0604020202020204" pitchFamily="34" charset="0"/>
            </a:rPr>
            <a:t>IP address and protocol values</a:t>
          </a:r>
        </a:p>
      </dsp:txBody>
      <dsp:txXfrm>
        <a:off x="1873" y="0"/>
        <a:ext cx="1838734" cy="1310640"/>
      </dsp:txXfrm>
    </dsp:sp>
    <dsp:sp modelId="{233409E2-3517-7A4C-BEB5-5263C444841E}">
      <dsp:nvSpPr>
        <dsp:cNvPr id="0" name=""/>
        <dsp:cNvSpPr/>
      </dsp:nvSpPr>
      <dsp:spPr>
        <a:xfrm>
          <a:off x="185747" y="1311919"/>
          <a:ext cx="1470987" cy="1317252"/>
        </a:xfrm>
        <a:prstGeom prst="roundRect">
          <a:avLst>
            <a:gd name="adj" fmla="val 10000"/>
          </a:avLst>
        </a:prstGeom>
        <a:solidFill>
          <a:schemeClr val="accent3">
            <a:lumMod val="60000"/>
            <a:lumOff val="40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560" tIns="26670" rIns="3556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This type of filtering is used by packet filter and </a:t>
          </a:r>
          <a:r>
            <a:rPr lang="en-US" sz="1400" b="0" kern="12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stateful</a:t>
          </a:r>
          <a:r>
            <a:rPr lang="en-US" sz="1400" b="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inspection firewalls</a:t>
          </a:r>
        </a:p>
      </dsp:txBody>
      <dsp:txXfrm>
        <a:off x="224328" y="1350500"/>
        <a:ext cx="1393825" cy="1240090"/>
      </dsp:txXfrm>
    </dsp:sp>
    <dsp:sp modelId="{4577C2A4-77EB-034F-ACEE-CA8EB258F917}">
      <dsp:nvSpPr>
        <dsp:cNvPr id="0" name=""/>
        <dsp:cNvSpPr/>
      </dsp:nvSpPr>
      <dsp:spPr>
        <a:xfrm>
          <a:off x="185747" y="2831827"/>
          <a:ext cx="1470987" cy="1317252"/>
        </a:xfrm>
        <a:prstGeom prst="roundRect">
          <a:avLst>
            <a:gd name="adj" fmla="val 10000"/>
          </a:avLst>
        </a:prstGeom>
        <a:solidFill>
          <a:schemeClr val="accent3">
            <a:lumMod val="60000"/>
            <a:lumOff val="40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560" tIns="26670" rIns="3556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rPr>
            <a:t>Typically used to limit access to specific services</a:t>
          </a:r>
        </a:p>
      </dsp:txBody>
      <dsp:txXfrm>
        <a:off x="224328" y="2870408"/>
        <a:ext cx="1393825" cy="1240090"/>
      </dsp:txXfrm>
    </dsp:sp>
    <dsp:sp modelId="{69066A2D-01B8-BD48-83E0-6DECB12724EA}">
      <dsp:nvSpPr>
        <dsp:cNvPr id="0" name=""/>
        <dsp:cNvSpPr/>
      </dsp:nvSpPr>
      <dsp:spPr>
        <a:xfrm>
          <a:off x="1978513" y="0"/>
          <a:ext cx="1838734" cy="4368800"/>
        </a:xfrm>
        <a:prstGeom prst="roundRect">
          <a:avLst>
            <a:gd name="adj" fmla="val 10000"/>
          </a:avLst>
        </a:prstGeom>
        <a:solidFill>
          <a:schemeClr val="accent5">
            <a:lumMod val="75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>
              <a:latin typeface="Arial" panose="020B0604020202020204" pitchFamily="34" charset="0"/>
              <a:cs typeface="Arial" panose="020B0604020202020204" pitchFamily="34" charset="0"/>
            </a:rPr>
            <a:t>Application protocol</a:t>
          </a:r>
          <a:endParaRPr lang="en-US" sz="23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1978513" y="0"/>
        <a:ext cx="1838734" cy="1310640"/>
      </dsp:txXfrm>
    </dsp:sp>
    <dsp:sp modelId="{F5203C34-B1E2-054E-B5B5-A3A3CB4C512C}">
      <dsp:nvSpPr>
        <dsp:cNvPr id="0" name=""/>
        <dsp:cNvSpPr/>
      </dsp:nvSpPr>
      <dsp:spPr>
        <a:xfrm>
          <a:off x="2162386" y="1310640"/>
          <a:ext cx="1470987" cy="2839720"/>
        </a:xfrm>
        <a:prstGeom prst="roundRect">
          <a:avLst>
            <a:gd name="adj" fmla="val 10000"/>
          </a:avLst>
        </a:prstGeom>
        <a:solidFill>
          <a:schemeClr val="accent5">
            <a:lumMod val="60000"/>
            <a:lumOff val="40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560" tIns="26670" rIns="3556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This type of filtering is used by an application-level gateway that relays and monitors the exchange of information for specific application protocols</a:t>
          </a:r>
        </a:p>
      </dsp:txBody>
      <dsp:txXfrm>
        <a:off x="2205470" y="1353724"/>
        <a:ext cx="1384819" cy="2753552"/>
      </dsp:txXfrm>
    </dsp:sp>
    <dsp:sp modelId="{5EF363CB-8B94-2443-BEF3-EF6DDD0821FD}">
      <dsp:nvSpPr>
        <dsp:cNvPr id="0" name=""/>
        <dsp:cNvSpPr/>
      </dsp:nvSpPr>
      <dsp:spPr>
        <a:xfrm>
          <a:off x="3955152" y="0"/>
          <a:ext cx="1838734" cy="4368800"/>
        </a:xfrm>
        <a:prstGeom prst="roundRect">
          <a:avLst>
            <a:gd name="adj" fmla="val 10000"/>
          </a:avLst>
        </a:prstGeom>
        <a:solidFill>
          <a:schemeClr val="accent3">
            <a:lumMod val="75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>
              <a:latin typeface="Arial" panose="020B0604020202020204" pitchFamily="34" charset="0"/>
              <a:cs typeface="Arial" panose="020B0604020202020204" pitchFamily="34" charset="0"/>
            </a:rPr>
            <a:t>User identity</a:t>
          </a:r>
          <a:endParaRPr lang="en-US" sz="23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3955152" y="0"/>
        <a:ext cx="1838734" cy="1310640"/>
      </dsp:txXfrm>
    </dsp:sp>
    <dsp:sp modelId="{21407BB1-ACEF-CF4A-9F72-95F2944F9C99}">
      <dsp:nvSpPr>
        <dsp:cNvPr id="0" name=""/>
        <dsp:cNvSpPr/>
      </dsp:nvSpPr>
      <dsp:spPr>
        <a:xfrm>
          <a:off x="4139025" y="1310640"/>
          <a:ext cx="1470987" cy="2839720"/>
        </a:xfrm>
        <a:prstGeom prst="roundRect">
          <a:avLst>
            <a:gd name="adj" fmla="val 10000"/>
          </a:avLst>
        </a:prstGeom>
        <a:solidFill>
          <a:schemeClr val="accent3">
            <a:lumMod val="60000"/>
            <a:lumOff val="40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560" tIns="26670" rIns="3556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rPr>
            <a:t>Typically for inside users who identify themselves using some form of secure authentication technology</a:t>
          </a:r>
        </a:p>
      </dsp:txBody>
      <dsp:txXfrm>
        <a:off x="4182109" y="1353724"/>
        <a:ext cx="1384819" cy="2753552"/>
      </dsp:txXfrm>
    </dsp:sp>
    <dsp:sp modelId="{6E4984E4-D558-E841-A9CC-6760B3ECF2E1}">
      <dsp:nvSpPr>
        <dsp:cNvPr id="0" name=""/>
        <dsp:cNvSpPr/>
      </dsp:nvSpPr>
      <dsp:spPr>
        <a:xfrm>
          <a:off x="5931791" y="0"/>
          <a:ext cx="1838734" cy="4368800"/>
        </a:xfrm>
        <a:prstGeom prst="roundRect">
          <a:avLst>
            <a:gd name="adj" fmla="val 10000"/>
          </a:avLst>
        </a:prstGeom>
        <a:solidFill>
          <a:schemeClr val="accent5">
            <a:lumMod val="75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>
              <a:latin typeface="Arial" panose="020B0604020202020204" pitchFamily="34" charset="0"/>
              <a:cs typeface="Arial" panose="020B0604020202020204" pitchFamily="34" charset="0"/>
            </a:rPr>
            <a:t>Network activity</a:t>
          </a:r>
          <a:endParaRPr lang="en-US" sz="23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5931791" y="0"/>
        <a:ext cx="1838734" cy="1310640"/>
      </dsp:txXfrm>
    </dsp:sp>
    <dsp:sp modelId="{6EC0DA58-F2F0-834F-854D-AFA80713B70B}">
      <dsp:nvSpPr>
        <dsp:cNvPr id="0" name=""/>
        <dsp:cNvSpPr/>
      </dsp:nvSpPr>
      <dsp:spPr>
        <a:xfrm>
          <a:off x="6115665" y="1310640"/>
          <a:ext cx="1470987" cy="2839720"/>
        </a:xfrm>
        <a:prstGeom prst="roundRect">
          <a:avLst>
            <a:gd name="adj" fmla="val 10000"/>
          </a:avLst>
        </a:prstGeom>
        <a:solidFill>
          <a:schemeClr val="accent5">
            <a:lumMod val="60000"/>
            <a:lumOff val="40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560" tIns="26670" rIns="3556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rPr>
            <a:t>Controls access based on considerations such as the time or request, rate of requests, or other activity patterns</a:t>
          </a:r>
        </a:p>
      </dsp:txBody>
      <dsp:txXfrm>
        <a:off x="6158749" y="1353724"/>
        <a:ext cx="1384819" cy="275355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A9FBF5-6ABB-C64A-8A51-9ED48CEBDC31}">
      <dsp:nvSpPr>
        <dsp:cNvPr id="0" name=""/>
        <dsp:cNvSpPr/>
      </dsp:nvSpPr>
      <dsp:spPr>
        <a:xfrm>
          <a:off x="0" y="60860"/>
          <a:ext cx="5959386" cy="403200"/>
        </a:xfrm>
        <a:prstGeom prst="rect">
          <a:avLst/>
        </a:prstGeom>
        <a:solidFill>
          <a:schemeClr val="accent5">
            <a:lumMod val="75000"/>
          </a:schemeClr>
        </a:solidFill>
        <a:ln w="9525" cap="flat" cmpd="sng" algn="ctr">
          <a:solidFill>
            <a:schemeClr val="accent5">
              <a:lumMod val="50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568" tIns="56896" rIns="99568" bIns="56896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rPr>
            <a:t>Filtering rules are based on information contained in a network packet</a:t>
          </a:r>
        </a:p>
      </dsp:txBody>
      <dsp:txXfrm>
        <a:off x="0" y="60860"/>
        <a:ext cx="5959386" cy="403200"/>
      </dsp:txXfrm>
    </dsp:sp>
    <dsp:sp modelId="{F43A4F69-133B-A849-99D7-8121D32013C5}">
      <dsp:nvSpPr>
        <dsp:cNvPr id="0" name=""/>
        <dsp:cNvSpPr/>
      </dsp:nvSpPr>
      <dsp:spPr>
        <a:xfrm>
          <a:off x="0" y="464061"/>
          <a:ext cx="5959386" cy="1229759"/>
        </a:xfrm>
        <a:prstGeom prst="rect">
          <a:avLst/>
        </a:prstGeom>
        <a:solidFill>
          <a:schemeClr val="accent5">
            <a:lumMod val="40000"/>
            <a:lumOff val="60000"/>
            <a:alpha val="90000"/>
          </a:schemeClr>
        </a:solidFill>
        <a:ln w="9525" cap="flat" cmpd="sng" algn="ctr">
          <a:solidFill>
            <a:schemeClr val="accent5">
              <a:lumMod val="50000"/>
              <a:alpha val="9000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676" tIns="74676" rIns="99568" bIns="112014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effectLst/>
              <a:latin typeface="Arial" panose="020B0604020202020204" pitchFamily="34" charset="0"/>
              <a:cs typeface="Arial" panose="020B0604020202020204" pitchFamily="34" charset="0"/>
            </a:rPr>
            <a:t>Source IP address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effectLst/>
              <a:latin typeface="Arial" panose="020B0604020202020204" pitchFamily="34" charset="0"/>
              <a:cs typeface="Arial" panose="020B0604020202020204" pitchFamily="34" charset="0"/>
            </a:rPr>
            <a:t>Destination IP address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effectLst/>
              <a:latin typeface="Arial" panose="020B0604020202020204" pitchFamily="34" charset="0"/>
              <a:cs typeface="Arial" panose="020B0604020202020204" pitchFamily="34" charset="0"/>
            </a:rPr>
            <a:t>Source and destination transport-level address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effectLst/>
              <a:latin typeface="Arial" panose="020B0604020202020204" pitchFamily="34" charset="0"/>
              <a:cs typeface="Arial" panose="020B0604020202020204" pitchFamily="34" charset="0"/>
            </a:rPr>
            <a:t>IP protocol field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effectLst/>
              <a:latin typeface="Arial" panose="020B0604020202020204" pitchFamily="34" charset="0"/>
              <a:cs typeface="Arial" panose="020B0604020202020204" pitchFamily="34" charset="0"/>
            </a:rPr>
            <a:t>Interface</a:t>
          </a:r>
        </a:p>
      </dsp:txBody>
      <dsp:txXfrm>
        <a:off x="0" y="464061"/>
        <a:ext cx="5959386" cy="1229759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68884E-25F0-8E45-87AD-FFCD76ECA1C4}">
      <dsp:nvSpPr>
        <dsp:cNvPr id="0" name=""/>
        <dsp:cNvSpPr/>
      </dsp:nvSpPr>
      <dsp:spPr>
        <a:xfrm>
          <a:off x="1728181" y="52410"/>
          <a:ext cx="5184576" cy="5184576"/>
        </a:xfrm>
        <a:prstGeom prst="diamond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EFC93CCD-45E6-BD4E-A080-C49B7B85857D}">
      <dsp:nvSpPr>
        <dsp:cNvPr id="0" name=""/>
        <dsp:cNvSpPr/>
      </dsp:nvSpPr>
      <dsp:spPr>
        <a:xfrm>
          <a:off x="759274" y="1093898"/>
          <a:ext cx="3338701" cy="3244901"/>
        </a:xfrm>
        <a:prstGeom prst="roundRect">
          <a:avLst/>
        </a:prstGeom>
        <a:solidFill>
          <a:schemeClr val="bg1"/>
        </a:solidFill>
        <a:ln w="31750">
          <a:solidFill>
            <a:schemeClr val="accent1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 rtl="0">
            <a:lnSpc>
              <a:spcPct val="90000"/>
            </a:lnSpc>
            <a:spcBef>
              <a:spcPct val="0"/>
            </a:spcBef>
            <a:spcAft>
              <a:spcPts val="1200"/>
            </a:spcAft>
            <a:buNone/>
          </a:pPr>
          <a:r>
            <a:rPr lang="en-US" sz="1600" b="1" kern="12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rPr>
            <a:t>Tightens rules for TCP traffic by creating a directory of outbound TCP connections</a:t>
          </a:r>
          <a:endParaRPr lang="en-US" sz="1600" kern="1200" dirty="0">
            <a:solidFill>
              <a:srgbClr val="000000"/>
            </a:solidFill>
            <a:latin typeface="Arial" panose="020B0604020202020204" pitchFamily="34" charset="0"/>
            <a:cs typeface="Arial" panose="020B0604020202020204" pitchFamily="34" charset="0"/>
          </a:endParaRPr>
        </a:p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ts val="1200"/>
            </a:spcAft>
            <a:buChar char="•"/>
          </a:pPr>
          <a:r>
            <a:rPr lang="en-US" sz="1600" b="0" kern="12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rPr>
            <a:t>There is an entry for each currently established connection</a:t>
          </a:r>
        </a:p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ts val="1200"/>
            </a:spcAft>
            <a:buChar char="•"/>
          </a:pPr>
          <a:r>
            <a:rPr lang="en-US" sz="1600" b="0" kern="12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rPr>
            <a:t>Packet filter allows incoming traffic to high numbered ports only for those packets that fit the profile of one of the entries in this directory</a:t>
          </a:r>
        </a:p>
      </dsp:txBody>
      <dsp:txXfrm>
        <a:off x="917677" y="1252301"/>
        <a:ext cx="3021895" cy="2928095"/>
      </dsp:txXfrm>
    </dsp:sp>
    <dsp:sp modelId="{94C5E0A6-2ACD-614C-8942-2E2B0E6E0DBA}">
      <dsp:nvSpPr>
        <dsp:cNvPr id="0" name=""/>
        <dsp:cNvSpPr/>
      </dsp:nvSpPr>
      <dsp:spPr>
        <a:xfrm>
          <a:off x="4850250" y="1152131"/>
          <a:ext cx="3243647" cy="3125968"/>
        </a:xfrm>
        <a:prstGeom prst="roundRect">
          <a:avLst/>
        </a:prstGeom>
        <a:solidFill>
          <a:schemeClr val="bg1"/>
        </a:solidFill>
        <a:ln w="31750">
          <a:solidFill>
            <a:schemeClr val="accent1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 rtl="0">
            <a:lnSpc>
              <a:spcPct val="90000"/>
            </a:lnSpc>
            <a:spcBef>
              <a:spcPct val="0"/>
            </a:spcBef>
            <a:spcAft>
              <a:spcPts val="1200"/>
            </a:spcAft>
            <a:buNone/>
          </a:pPr>
          <a:r>
            <a:rPr lang="en-US" sz="1600" b="1" kern="12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rPr>
            <a:t>Reviews packet information but also records information about TCP connections</a:t>
          </a:r>
          <a:endParaRPr lang="en-US" sz="1600" kern="1200" dirty="0">
            <a:solidFill>
              <a:srgbClr val="000000"/>
            </a:solidFill>
            <a:latin typeface="Arial" panose="020B0604020202020204" pitchFamily="34" charset="0"/>
            <a:cs typeface="Arial" panose="020B0604020202020204" pitchFamily="34" charset="0"/>
          </a:endParaRPr>
        </a:p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ts val="1200"/>
            </a:spcAft>
            <a:buChar char="•"/>
          </a:pPr>
          <a:r>
            <a:rPr lang="en-US" sz="1600" b="0" kern="12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rPr>
            <a:t>Keeps track of TCP sequence numbers to </a:t>
          </a:r>
          <a:r>
            <a:rPr lang="en-US" sz="1600" b="0" kern="12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rPr>
            <a:t>prevent attacks that depend on the sequence number</a:t>
          </a:r>
        </a:p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ts val="1200"/>
            </a:spcAft>
            <a:buChar char="•"/>
          </a:pPr>
          <a:r>
            <a:rPr lang="en-US" sz="1600" b="0" kern="12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rPr>
            <a:t>Inspects data for protocols, especially critical commands</a:t>
          </a:r>
        </a:p>
      </dsp:txBody>
      <dsp:txXfrm>
        <a:off x="5002847" y="1304728"/>
        <a:ext cx="2938453" cy="2820774"/>
      </dsp:txXfrm>
    </dsp:sp>
    <dsp:sp modelId="{E2FA6206-43E2-9C4F-9C4A-69E3356DFFF0}">
      <dsp:nvSpPr>
        <dsp:cNvPr id="0" name=""/>
        <dsp:cNvSpPr/>
      </dsp:nvSpPr>
      <dsp:spPr>
        <a:xfrm>
          <a:off x="4274191" y="2057370"/>
          <a:ext cx="282269" cy="282269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4287970" y="2071149"/>
        <a:ext cx="254711" cy="254711"/>
      </dsp:txXfrm>
    </dsp:sp>
    <dsp:sp modelId="{C2E21EDD-344F-DC49-916B-AA2A8594287A}">
      <dsp:nvSpPr>
        <dsp:cNvPr id="0" name=""/>
        <dsp:cNvSpPr/>
      </dsp:nvSpPr>
      <dsp:spPr>
        <a:xfrm flipV="1">
          <a:off x="4274197" y="2959316"/>
          <a:ext cx="367030" cy="373622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 rot="10800000">
        <a:off x="4292114" y="2977233"/>
        <a:ext cx="331196" cy="337788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30F7F3-A1DD-5F43-804E-8C96C34E8E80}">
      <dsp:nvSpPr>
        <dsp:cNvPr id="0" name=""/>
        <dsp:cNvSpPr/>
      </dsp:nvSpPr>
      <dsp:spPr>
        <a:xfrm rot="5400000">
          <a:off x="976623" y="1187375"/>
          <a:ext cx="1050131" cy="1195537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79E0215A-C0BE-D140-B2CF-9D84742E39D9}">
      <dsp:nvSpPr>
        <dsp:cNvPr id="0" name=""/>
        <dsp:cNvSpPr/>
      </dsp:nvSpPr>
      <dsp:spPr>
        <a:xfrm>
          <a:off x="698402" y="23283"/>
          <a:ext cx="1767802" cy="1237404"/>
        </a:xfrm>
        <a:prstGeom prst="roundRect">
          <a:avLst>
            <a:gd name="adj" fmla="val 16670"/>
          </a:avLst>
        </a:prstGeom>
        <a:solidFill>
          <a:schemeClr val="accent5">
            <a:lumMod val="75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Arial" panose="020B0604020202020204" pitchFamily="34" charset="0"/>
              <a:cs typeface="Arial" panose="020B0604020202020204" pitchFamily="34" charset="0"/>
            </a:rPr>
            <a:t>Assurance Level</a:t>
          </a:r>
        </a:p>
      </dsp:txBody>
      <dsp:txXfrm>
        <a:off x="758818" y="83699"/>
        <a:ext cx="1646970" cy="1116572"/>
      </dsp:txXfrm>
    </dsp:sp>
    <dsp:sp modelId="{B2CB29D6-A6C6-8044-B402-A60BB7F04896}">
      <dsp:nvSpPr>
        <dsp:cNvPr id="0" name=""/>
        <dsp:cNvSpPr/>
      </dsp:nvSpPr>
      <dsp:spPr>
        <a:xfrm>
          <a:off x="2466205" y="141298"/>
          <a:ext cx="1285731" cy="10001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BF4B76E-58A4-5942-B229-14A274B7340E}">
      <dsp:nvSpPr>
        <dsp:cNvPr id="0" name=""/>
        <dsp:cNvSpPr/>
      </dsp:nvSpPr>
      <dsp:spPr>
        <a:xfrm rot="5400000">
          <a:off x="2442319" y="2577389"/>
          <a:ext cx="1050131" cy="1195537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D36B1499-A36B-5849-9F15-CDCD337DBAA1}">
      <dsp:nvSpPr>
        <dsp:cNvPr id="0" name=""/>
        <dsp:cNvSpPr/>
      </dsp:nvSpPr>
      <dsp:spPr>
        <a:xfrm>
          <a:off x="2164098" y="1413297"/>
          <a:ext cx="1767802" cy="1237404"/>
        </a:xfrm>
        <a:prstGeom prst="roundRect">
          <a:avLst>
            <a:gd name="adj" fmla="val 166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Arial" panose="020B0604020202020204" pitchFamily="34" charset="0"/>
              <a:cs typeface="Arial" panose="020B0604020202020204" pitchFamily="34" charset="0"/>
            </a:rPr>
            <a:t>Potential impact</a:t>
          </a:r>
        </a:p>
      </dsp:txBody>
      <dsp:txXfrm>
        <a:off x="2224514" y="1473713"/>
        <a:ext cx="1646970" cy="1116572"/>
      </dsp:txXfrm>
    </dsp:sp>
    <dsp:sp modelId="{CF5B2834-1426-A24A-BF89-E66E9ADEAB26}">
      <dsp:nvSpPr>
        <dsp:cNvPr id="0" name=""/>
        <dsp:cNvSpPr/>
      </dsp:nvSpPr>
      <dsp:spPr>
        <a:xfrm>
          <a:off x="3931901" y="1531312"/>
          <a:ext cx="1285731" cy="10001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5AF4232-C73F-004E-BAAA-CBA395BB2B63}">
      <dsp:nvSpPr>
        <dsp:cNvPr id="0" name=""/>
        <dsp:cNvSpPr/>
      </dsp:nvSpPr>
      <dsp:spPr>
        <a:xfrm>
          <a:off x="3629794" y="2803311"/>
          <a:ext cx="1767802" cy="1237404"/>
        </a:xfrm>
        <a:prstGeom prst="roundRect">
          <a:avLst>
            <a:gd name="adj" fmla="val 16670"/>
          </a:avLst>
        </a:prstGeom>
        <a:solidFill>
          <a:schemeClr val="accent3">
            <a:lumMod val="75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Arial" panose="020B0604020202020204" pitchFamily="34" charset="0"/>
              <a:cs typeface="Arial" panose="020B0604020202020204" pitchFamily="34" charset="0"/>
            </a:rPr>
            <a:t>Areas of risk</a:t>
          </a:r>
        </a:p>
      </dsp:txBody>
      <dsp:txXfrm>
        <a:off x="3690210" y="2863727"/>
        <a:ext cx="1646970" cy="1116572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BAEE09-94F7-6448-A0C0-E9068B05211E}">
      <dsp:nvSpPr>
        <dsp:cNvPr id="0" name=""/>
        <dsp:cNvSpPr/>
      </dsp:nvSpPr>
      <dsp:spPr>
        <a:xfrm>
          <a:off x="10355" y="0"/>
          <a:ext cx="2611933" cy="532859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 rtl="0">
            <a:lnSpc>
              <a:spcPct val="14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baseline="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 marL="0" lvl="0" indent="0" algn="ctr" defTabSz="622300" rtl="0">
            <a:lnSpc>
              <a:spcPct val="14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baseline="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 marL="0" lvl="0" indent="0" algn="ctr" defTabSz="622300" rtl="0">
            <a:lnSpc>
              <a:spcPct val="14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baseline="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 marL="0" lvl="0" indent="0" algn="ctr" defTabSz="622300" rtl="0">
            <a:lnSpc>
              <a:spcPct val="14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 baseline="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 marL="0" lvl="0" indent="0" algn="ctr" defTabSz="622300" rtl="0">
            <a:lnSpc>
              <a:spcPct val="14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 baseline="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 marL="0" lvl="0" indent="0" algn="ctr" defTabSz="622300" rtl="0">
            <a:lnSpc>
              <a:spcPct val="14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 baseline="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 marL="0" lvl="0" indent="0" algn="ctr" defTabSz="622300" rtl="0">
            <a:lnSpc>
              <a:spcPct val="14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 baseline="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baseline="0" dirty="0">
              <a:latin typeface="Arial" panose="020B0604020202020204" pitchFamily="34" charset="0"/>
              <a:cs typeface="Arial" panose="020B0604020202020204" pitchFamily="34" charset="0"/>
            </a:rPr>
            <a:t>Describes an organization’s degree of certainty that a user has presented a credential that refers to his or her identity</a:t>
          </a:r>
        </a:p>
      </dsp:txBody>
      <dsp:txXfrm>
        <a:off x="10355" y="0"/>
        <a:ext cx="2611933" cy="1598577"/>
      </dsp:txXfrm>
    </dsp:sp>
    <dsp:sp modelId="{91019BAD-B543-2445-BBF8-E388510F8D37}">
      <dsp:nvSpPr>
        <dsp:cNvPr id="0" name=""/>
        <dsp:cNvSpPr/>
      </dsp:nvSpPr>
      <dsp:spPr>
        <a:xfrm>
          <a:off x="2808833" y="0"/>
          <a:ext cx="2611933" cy="532859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Arial" panose="020B0604020202020204" pitchFamily="34" charset="0"/>
              <a:cs typeface="Arial" panose="020B0604020202020204" pitchFamily="34" charset="0"/>
            </a:rPr>
            <a:t>More specifically is defined as:</a:t>
          </a:r>
        </a:p>
      </dsp:txBody>
      <dsp:txXfrm>
        <a:off x="2808833" y="0"/>
        <a:ext cx="2611933" cy="1598577"/>
      </dsp:txXfrm>
    </dsp:sp>
    <dsp:sp modelId="{B7A2F760-A94D-5B49-9422-16E77080565F}">
      <dsp:nvSpPr>
        <dsp:cNvPr id="0" name=""/>
        <dsp:cNvSpPr/>
      </dsp:nvSpPr>
      <dsp:spPr>
        <a:xfrm>
          <a:off x="3070026" y="1600138"/>
          <a:ext cx="2089546" cy="160664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>
              <a:latin typeface="Arial" panose="020B0604020202020204" pitchFamily="34" charset="0"/>
              <a:cs typeface="Arial" panose="020B0604020202020204" pitchFamily="34" charset="0"/>
            </a:rPr>
            <a:t>The degree of confidence in the vetting process used to establish the identity of the individual to whom the credential was issued</a:t>
          </a:r>
        </a:p>
      </dsp:txBody>
      <dsp:txXfrm>
        <a:off x="3117083" y="1647195"/>
        <a:ext cx="1995432" cy="1512529"/>
      </dsp:txXfrm>
    </dsp:sp>
    <dsp:sp modelId="{1ECB4796-3FDF-354E-B39F-56EBB879956D}">
      <dsp:nvSpPr>
        <dsp:cNvPr id="0" name=""/>
        <dsp:cNvSpPr/>
      </dsp:nvSpPr>
      <dsp:spPr>
        <a:xfrm>
          <a:off x="3070026" y="3453957"/>
          <a:ext cx="2089546" cy="160664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>
              <a:latin typeface="Arial" panose="020B0604020202020204" pitchFamily="34" charset="0"/>
              <a:cs typeface="Arial" panose="020B0604020202020204" pitchFamily="34" charset="0"/>
            </a:rPr>
            <a:t>The degree of confidence that the individual who uses the credential is the individual to whom the credential was issued</a:t>
          </a:r>
        </a:p>
      </dsp:txBody>
      <dsp:txXfrm>
        <a:off x="3117083" y="3501014"/>
        <a:ext cx="1995432" cy="1512529"/>
      </dsp:txXfrm>
    </dsp:sp>
    <dsp:sp modelId="{6042A813-5AF4-554E-884A-DEE78A8A344A}">
      <dsp:nvSpPr>
        <dsp:cNvPr id="0" name=""/>
        <dsp:cNvSpPr/>
      </dsp:nvSpPr>
      <dsp:spPr>
        <a:xfrm>
          <a:off x="5616661" y="0"/>
          <a:ext cx="2611933" cy="532859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latin typeface="Arial" panose="020B0604020202020204" pitchFamily="34" charset="0"/>
              <a:cs typeface="Arial" panose="020B0604020202020204" pitchFamily="34" charset="0"/>
            </a:rPr>
            <a:t>Four levels of assurance</a:t>
          </a:r>
        </a:p>
      </dsp:txBody>
      <dsp:txXfrm>
        <a:off x="5616661" y="0"/>
        <a:ext cx="2611933" cy="1598577"/>
      </dsp:txXfrm>
    </dsp:sp>
    <dsp:sp modelId="{72C8A79C-BC82-2844-9B2D-E9B9EDF6F508}">
      <dsp:nvSpPr>
        <dsp:cNvPr id="0" name=""/>
        <dsp:cNvSpPr/>
      </dsp:nvSpPr>
      <dsp:spPr>
        <a:xfrm>
          <a:off x="5877855" y="1598707"/>
          <a:ext cx="2089546" cy="776262"/>
        </a:xfrm>
        <a:prstGeom prst="roundRect">
          <a:avLst>
            <a:gd name="adj" fmla="val 10000"/>
          </a:avLst>
        </a:prstGeom>
        <a:solidFill>
          <a:schemeClr val="bg2">
            <a:lumMod val="75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t" anchorCtr="0">
          <a:noAutofit/>
        </a:bodyPr>
        <a:lstStyle/>
        <a:p>
          <a:pPr marL="0" lvl="0" indent="0" algn="l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rgbClr val="0432FF"/>
              </a:solidFill>
              <a:latin typeface="Arial" panose="020B0604020202020204" pitchFamily="34" charset="0"/>
              <a:cs typeface="Arial" panose="020B0604020202020204" pitchFamily="34" charset="0"/>
            </a:rPr>
            <a:t>Level 1</a:t>
          </a:r>
        </a:p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>
              <a:latin typeface="Arial" panose="020B0604020202020204" pitchFamily="34" charset="0"/>
              <a:cs typeface="Arial" panose="020B0604020202020204" pitchFamily="34" charset="0"/>
            </a:rPr>
            <a:t>Little or no confidence in the asserted identity's validity</a:t>
          </a:r>
        </a:p>
      </dsp:txBody>
      <dsp:txXfrm>
        <a:off x="5900591" y="1621443"/>
        <a:ext cx="2044074" cy="730790"/>
      </dsp:txXfrm>
    </dsp:sp>
    <dsp:sp modelId="{684B1449-EB48-6C42-9F0B-BD87224F03EB}">
      <dsp:nvSpPr>
        <dsp:cNvPr id="0" name=""/>
        <dsp:cNvSpPr/>
      </dsp:nvSpPr>
      <dsp:spPr>
        <a:xfrm>
          <a:off x="5877855" y="2494395"/>
          <a:ext cx="2089546" cy="776262"/>
        </a:xfrm>
        <a:prstGeom prst="roundRect">
          <a:avLst>
            <a:gd name="adj" fmla="val 10000"/>
          </a:avLst>
        </a:prstGeom>
        <a:solidFill>
          <a:schemeClr val="bg2">
            <a:lumMod val="75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t" anchorCtr="0">
          <a:noAutofit/>
        </a:bodyPr>
        <a:lstStyle/>
        <a:p>
          <a:pPr marL="0" lvl="0" indent="0" algn="l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solidFill>
                <a:srgbClr val="0432FF"/>
              </a:solidFill>
              <a:latin typeface="Arial" panose="020B0604020202020204" pitchFamily="34" charset="0"/>
              <a:cs typeface="Arial" panose="020B0604020202020204" pitchFamily="34" charset="0"/>
            </a:rPr>
            <a:t>Level 2</a:t>
          </a:r>
        </a:p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>
              <a:latin typeface="Arial" panose="020B0604020202020204" pitchFamily="34" charset="0"/>
              <a:cs typeface="Arial" panose="020B0604020202020204" pitchFamily="34" charset="0"/>
            </a:rPr>
            <a:t>Some confidence in the asserted identity’s validity</a:t>
          </a:r>
        </a:p>
      </dsp:txBody>
      <dsp:txXfrm>
        <a:off x="5900591" y="2517131"/>
        <a:ext cx="2044074" cy="730790"/>
      </dsp:txXfrm>
    </dsp:sp>
    <dsp:sp modelId="{72B11D98-B81E-8947-BCC4-9E4F523104B6}">
      <dsp:nvSpPr>
        <dsp:cNvPr id="0" name=""/>
        <dsp:cNvSpPr/>
      </dsp:nvSpPr>
      <dsp:spPr>
        <a:xfrm>
          <a:off x="5877855" y="3390082"/>
          <a:ext cx="2089546" cy="776262"/>
        </a:xfrm>
        <a:prstGeom prst="roundRect">
          <a:avLst>
            <a:gd name="adj" fmla="val 10000"/>
          </a:avLst>
        </a:prstGeom>
        <a:solidFill>
          <a:schemeClr val="bg2">
            <a:lumMod val="75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28575" rIns="38100" bIns="28575" numCol="1" spcCol="1270" anchor="t" anchorCtr="0">
          <a:noAutofit/>
        </a:bodyPr>
        <a:lstStyle/>
        <a:p>
          <a:pPr marL="0" lvl="0" indent="0" algn="l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solidFill>
                <a:srgbClr val="0432FF"/>
              </a:solidFill>
              <a:latin typeface="Arial" panose="020B0604020202020204" pitchFamily="34" charset="0"/>
              <a:cs typeface="Arial" panose="020B0604020202020204" pitchFamily="34" charset="0"/>
            </a:rPr>
            <a:t>Level 3</a:t>
          </a:r>
        </a:p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>
              <a:latin typeface="Arial" panose="020B0604020202020204" pitchFamily="34" charset="0"/>
              <a:cs typeface="Arial" panose="020B0604020202020204" pitchFamily="34" charset="0"/>
            </a:rPr>
            <a:t>High confidence in the asserted identity's validity</a:t>
          </a:r>
        </a:p>
      </dsp:txBody>
      <dsp:txXfrm>
        <a:off x="5900591" y="3412818"/>
        <a:ext cx="2044074" cy="730790"/>
      </dsp:txXfrm>
    </dsp:sp>
    <dsp:sp modelId="{ED8B56E9-D6F4-E04A-AB90-AA3BAFC64B73}">
      <dsp:nvSpPr>
        <dsp:cNvPr id="0" name=""/>
        <dsp:cNvSpPr/>
      </dsp:nvSpPr>
      <dsp:spPr>
        <a:xfrm>
          <a:off x="5877855" y="4285769"/>
          <a:ext cx="2089546" cy="776262"/>
        </a:xfrm>
        <a:prstGeom prst="roundRect">
          <a:avLst>
            <a:gd name="adj" fmla="val 10000"/>
          </a:avLst>
        </a:prstGeom>
        <a:solidFill>
          <a:schemeClr val="bg2">
            <a:lumMod val="75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28575" rIns="38100" bIns="28575" numCol="1" spcCol="1270" anchor="t" anchorCtr="0">
          <a:noAutofit/>
        </a:bodyPr>
        <a:lstStyle/>
        <a:p>
          <a:pPr marL="0" lvl="0" indent="0" algn="l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solidFill>
                <a:srgbClr val="0432FF"/>
              </a:solidFill>
              <a:latin typeface="Arial" panose="020B0604020202020204" pitchFamily="34" charset="0"/>
              <a:cs typeface="Arial" panose="020B0604020202020204" pitchFamily="34" charset="0"/>
            </a:rPr>
            <a:t>Level 4</a:t>
          </a:r>
        </a:p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>
              <a:latin typeface="Arial" panose="020B0604020202020204" pitchFamily="34" charset="0"/>
              <a:cs typeface="Arial" panose="020B0604020202020204" pitchFamily="34" charset="0"/>
            </a:rPr>
            <a:t>Very high confidence in the asserted identity’s validity</a:t>
          </a:r>
        </a:p>
      </dsp:txBody>
      <dsp:txXfrm>
        <a:off x="5900591" y="4308505"/>
        <a:ext cx="2044074" cy="73079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radial3">
  <dgm:title val=""/>
  <dgm:desc val=""/>
  <dgm:catLst>
    <dgm:cat type="relationship" pri="31000"/>
    <dgm:cat type="cycle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/>
    <dgm:ruleLst/>
    <dgm:layoutNode name="radial">
      <dgm:varLst>
        <dgm:animLvl val="ctr"/>
      </dgm:varLst>
      <dgm:choose name="Name0">
        <dgm:if name="Name1" func="var" arg="dir" op="equ" val="norm">
          <dgm:choose name="Name2">
            <dgm:if name="Name3" axis="ch ch" ptType="node node" st="1 1" cnt="1 0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else name="Name4">
              <dgm:alg type="cycle">
                <dgm:param type="stAng" val="0"/>
                <dgm:param type="spanAng" val="360"/>
                <dgm:param type="ctrShpMap" val="fNode"/>
              </dgm:alg>
            </dgm:else>
          </dgm:choose>
        </dgm:if>
        <dgm:else name="Name5">
          <dgm:alg type="cycle">
            <dgm:param type="stAng" val="0"/>
            <dgm:param type="spanAng" val="-360"/>
            <dgm:param type="ctrShpMap" val="fNode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enterShape" refType="w"/>
        <dgm:constr type="h" for="ch" forName="centerShape" refType="h"/>
        <dgm:constr type="w" for="ch" forName="node" refType="w" fact="0.5"/>
        <dgm:constr type="h" for="ch" forName="node" refType="h" fact="0.5"/>
        <dgm:constr type="sp" refType="w" refFor="ch" refForName="node" fact="-0.2"/>
        <dgm:constr type="sibSp" refType="w" refFor="ch" refForName="node" fact="-0.2"/>
        <dgm:constr type="primFontSz" for="ch" forName="centerShape" val="65"/>
        <dgm:constr type="primFontSz" for="des" forName="node" val="65"/>
        <dgm:constr type="primFontSz" for="ch" forName="node" refType="primFontSz" refFor="ch" refForName="centerShape" op="lte"/>
      </dgm:constrLst>
      <dgm:ruleLst/>
      <dgm:forEach name="Name6" axis="ch" ptType="node" cnt="1">
        <dgm:layoutNode name="centerShape" styleLbl="vennNode1"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7" axis="ch" ptType="node">
          <dgm:layoutNode name="node" styleLbl="venn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</dgm:forEach>
    </dgm:layoutNod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enn3">
  <dgm:title val=""/>
  <dgm:desc val=""/>
  <dgm:catLst>
    <dgm:cat type="relationship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fallback" val="2D"/>
        </dgm:alg>
      </dgm:if>
      <dgm:else name="Name3">
        <dgm:alg type="lin">
          <dgm:param type="fallback" val="2D"/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refType="w" refFor="ch" refPtType="node"/>
      <dgm:constr type="w" for="ch" forName="space" refType="w" refFor="ch" refPtType="node" fact="-0.2"/>
      <dgm:constr type="primFontSz" for="ch" ptType="node" op="equ" val="65"/>
    </dgm:constrLst>
    <dgm:ruleLst/>
    <dgm:forEach name="Name4" axis="ch" ptType="node">
      <dgm:layoutNode name="Name5" styleLbl="vennNode1">
        <dgm:varLst>
          <dgm:bulletEnabled val="1"/>
        </dgm:varLst>
        <dgm:alg type="tx">
          <dgm:param type="txAnchorVertCh" val="mid"/>
          <dgm:param type="txAnchorHorzCh" val="ctr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tMarg" refType="primFontSz" fact="0.1"/>
          <dgm:constr type="bMarg" refType="primFontSz" fact="0.1"/>
          <dgm:constr type="lMarg" refType="w" fact="0.156"/>
          <dgm:constr type="rMarg" refType="w" fact="0.156"/>
        </dgm:constrLst>
        <dgm:ruleLst>
          <dgm:rule type="primFontSz" val="5" fact="NaN" max="NaN"/>
        </dgm:ruleLst>
      </dgm:layoutNode>
      <dgm:forEach name="Name6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AE49A57-252E-5856-0249-6E1EAAAF7E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5069BF-16CF-3C74-F2F3-606931B6C73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4CCDF5-1267-5645-AE4B-2A75F94B291A}" type="datetimeFigureOut">
              <a:rPr lang="en-US" smtClean="0"/>
              <a:t>4/9/2024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C383E8-9CF2-B618-90AB-4456BAA66D0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0A6E49-8BEC-E6BD-7A2D-565CDA1425D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48DCE6-73C3-6547-87E9-607ADF5AB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460254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DA04B2-5B56-1C46-8F9D-E0702B1A86A5}" type="datetimeFigureOut">
              <a:rPr lang="en-US" smtClean="0"/>
              <a:t>4/9/2024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060373-E21E-9E43-BB3A-0658B3FEE4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6062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>
            <a:extLst>
              <a:ext uri="{FF2B5EF4-FFF2-40B4-BE49-F238E27FC236}">
                <a16:creationId xmlns:a16="http://schemas.microsoft.com/office/drawing/2014/main" id="{1F0B32DE-3C49-3F44-AA65-33D25DC6392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1136990-D5C1-4A07-ACB5-155994137551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2EEFF84F-6D8E-CC3A-8F1E-D9E9AF9AF8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>
            <a:extLst>
              <a:ext uri="{FF2B5EF4-FFF2-40B4-BE49-F238E27FC236}">
                <a16:creationId xmlns:a16="http://schemas.microsoft.com/office/drawing/2014/main" id="{02C526B9-0D7D-AAC5-D788-60810857904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>
            <a:extLst>
              <a:ext uri="{FF2B5EF4-FFF2-40B4-BE49-F238E27FC236}">
                <a16:creationId xmlns:a16="http://schemas.microsoft.com/office/drawing/2014/main" id="{525ACB2F-00FB-7C96-0B91-EE34801FAE4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6E34C52-4DA4-4076-9A14-0CE378A597B6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2531" name="Rectangle 2">
            <a:extLst>
              <a:ext uri="{FF2B5EF4-FFF2-40B4-BE49-F238E27FC236}">
                <a16:creationId xmlns:a16="http://schemas.microsoft.com/office/drawing/2014/main" id="{4D9DFC19-7538-71CD-0C35-E939793E62C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2" name="Rectangle 3">
            <a:extLst>
              <a:ext uri="{FF2B5EF4-FFF2-40B4-BE49-F238E27FC236}">
                <a16:creationId xmlns:a16="http://schemas.microsoft.com/office/drawing/2014/main" id="{779B90BA-CE74-04EA-72FF-AE7BD17C703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3AEBA196-9BD8-C65F-9BF7-6195007CCD0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F60F98A-F34F-40CB-85F3-7EC88FB7009C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15C54C63-EE09-D656-19A8-3B23DC57328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F3C3985A-4381-E379-36EE-ACCDFA2F943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3AEBA196-9BD8-C65F-9BF7-6195007CCD0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F60F98A-F34F-40CB-85F3-7EC88FB7009C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15C54C63-EE09-D656-19A8-3B23DC57328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F3C3985A-4381-E379-36EE-ACCDFA2F943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93539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>
            <a:extLst>
              <a:ext uri="{FF2B5EF4-FFF2-40B4-BE49-F238E27FC236}">
                <a16:creationId xmlns:a16="http://schemas.microsoft.com/office/drawing/2014/main" id="{CB2CF9D9-5B2D-D9ED-3ADA-36D704005C3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4A754DC-612A-4066-87C7-69BF83227BED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E7624232-A3FF-9441-E8C3-C295E546BBD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>
            <a:extLst>
              <a:ext uri="{FF2B5EF4-FFF2-40B4-BE49-F238E27FC236}">
                <a16:creationId xmlns:a16="http://schemas.microsoft.com/office/drawing/2014/main" id="{DC072A1D-B9AC-26B3-7553-5085CAF709B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>
            <a:extLst>
              <a:ext uri="{FF2B5EF4-FFF2-40B4-BE49-F238E27FC236}">
                <a16:creationId xmlns:a16="http://schemas.microsoft.com/office/drawing/2014/main" id="{CB2CF9D9-5B2D-D9ED-3ADA-36D704005C3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4A754DC-612A-4066-87C7-69BF83227BED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E7624232-A3FF-9441-E8C3-C295E546BBD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>
            <a:extLst>
              <a:ext uri="{FF2B5EF4-FFF2-40B4-BE49-F238E27FC236}">
                <a16:creationId xmlns:a16="http://schemas.microsoft.com/office/drawing/2014/main" id="{DC072A1D-B9AC-26B3-7553-5085CAF709B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27537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>
            <a:extLst>
              <a:ext uri="{FF2B5EF4-FFF2-40B4-BE49-F238E27FC236}">
                <a16:creationId xmlns:a16="http://schemas.microsoft.com/office/drawing/2014/main" id="{CB2CF9D9-5B2D-D9ED-3ADA-36D704005C3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4A754DC-612A-4066-87C7-69BF83227BED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E7624232-A3FF-9441-E8C3-C295E546BBD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>
            <a:extLst>
              <a:ext uri="{FF2B5EF4-FFF2-40B4-BE49-F238E27FC236}">
                <a16:creationId xmlns:a16="http://schemas.microsoft.com/office/drawing/2014/main" id="{DC072A1D-B9AC-26B3-7553-5085CAF709B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23616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>
            <a:extLst>
              <a:ext uri="{FF2B5EF4-FFF2-40B4-BE49-F238E27FC236}">
                <a16:creationId xmlns:a16="http://schemas.microsoft.com/office/drawing/2014/main" id="{CB2CF9D9-5B2D-D9ED-3ADA-36D704005C3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4A754DC-612A-4066-87C7-69BF83227BED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E7624232-A3FF-9441-E8C3-C295E546BBD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>
            <a:extLst>
              <a:ext uri="{FF2B5EF4-FFF2-40B4-BE49-F238E27FC236}">
                <a16:creationId xmlns:a16="http://schemas.microsoft.com/office/drawing/2014/main" id="{DC072A1D-B9AC-26B3-7553-5085CAF709B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08943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>
            <a:extLst>
              <a:ext uri="{FF2B5EF4-FFF2-40B4-BE49-F238E27FC236}">
                <a16:creationId xmlns:a16="http://schemas.microsoft.com/office/drawing/2014/main" id="{CB2CF9D9-5B2D-D9ED-3ADA-36D704005C3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4A754DC-612A-4066-87C7-69BF83227BED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E7624232-A3FF-9441-E8C3-C295E546BBD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>
            <a:extLst>
              <a:ext uri="{FF2B5EF4-FFF2-40B4-BE49-F238E27FC236}">
                <a16:creationId xmlns:a16="http://schemas.microsoft.com/office/drawing/2014/main" id="{DC072A1D-B9AC-26B3-7553-5085CAF709B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05139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>
            <a:extLst>
              <a:ext uri="{FF2B5EF4-FFF2-40B4-BE49-F238E27FC236}">
                <a16:creationId xmlns:a16="http://schemas.microsoft.com/office/drawing/2014/main" id="{CB2CF9D9-5B2D-D9ED-3ADA-36D704005C3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4A754DC-612A-4066-87C7-69BF83227BED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E7624232-A3FF-9441-E8C3-C295E546BBD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>
            <a:extLst>
              <a:ext uri="{FF2B5EF4-FFF2-40B4-BE49-F238E27FC236}">
                <a16:creationId xmlns:a16="http://schemas.microsoft.com/office/drawing/2014/main" id="{DC072A1D-B9AC-26B3-7553-5085CAF709B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38217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7">
            <a:extLst>
              <a:ext uri="{FF2B5EF4-FFF2-40B4-BE49-F238E27FC236}">
                <a16:creationId xmlns:a16="http://schemas.microsoft.com/office/drawing/2014/main" id="{3E20A6D1-3818-F986-3AC1-43A93043C4C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7120D90-4D3A-4D91-85C3-5D4F65C964CD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3555" name="Rectangle 2">
            <a:extLst>
              <a:ext uri="{FF2B5EF4-FFF2-40B4-BE49-F238E27FC236}">
                <a16:creationId xmlns:a16="http://schemas.microsoft.com/office/drawing/2014/main" id="{5B67A61C-F126-F291-2F7C-943C891CC66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6" name="Rectangle 3">
            <a:extLst>
              <a:ext uri="{FF2B5EF4-FFF2-40B4-BE49-F238E27FC236}">
                <a16:creationId xmlns:a16="http://schemas.microsoft.com/office/drawing/2014/main" id="{2FDD2283-4ABC-319F-D931-C02D92EF79A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>
            <a:extLst>
              <a:ext uri="{FF2B5EF4-FFF2-40B4-BE49-F238E27FC236}">
                <a16:creationId xmlns:a16="http://schemas.microsoft.com/office/drawing/2014/main" id="{26AB9DBF-047E-13CA-810F-A83A685328A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A91448B-EF76-4F50-87D3-4C2ACAE18FF9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1267" name="Rectangle 2">
            <a:extLst>
              <a:ext uri="{FF2B5EF4-FFF2-40B4-BE49-F238E27FC236}">
                <a16:creationId xmlns:a16="http://schemas.microsoft.com/office/drawing/2014/main" id="{5437B4D0-425B-683D-7DE1-85F231C0580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8" name="Rectangle 3">
            <a:extLst>
              <a:ext uri="{FF2B5EF4-FFF2-40B4-BE49-F238E27FC236}">
                <a16:creationId xmlns:a16="http://schemas.microsoft.com/office/drawing/2014/main" id="{A6BEBB80-3252-F785-6B9A-65A70CA23B9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>
            <a:extLst>
              <a:ext uri="{FF2B5EF4-FFF2-40B4-BE49-F238E27FC236}">
                <a16:creationId xmlns:a16="http://schemas.microsoft.com/office/drawing/2014/main" id="{2589C885-F940-0DED-63F5-44026AE77BC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00192FC-F2AE-4378-8F5D-110A2F0AA8A2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5603" name="Rectangle 2">
            <a:extLst>
              <a:ext uri="{FF2B5EF4-FFF2-40B4-BE49-F238E27FC236}">
                <a16:creationId xmlns:a16="http://schemas.microsoft.com/office/drawing/2014/main" id="{B1079480-5548-3C7A-3E1D-F0F75B36F90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4" name="Rectangle 3">
            <a:extLst>
              <a:ext uri="{FF2B5EF4-FFF2-40B4-BE49-F238E27FC236}">
                <a16:creationId xmlns:a16="http://schemas.microsoft.com/office/drawing/2014/main" id="{BD39D11F-4166-A666-5989-63FF2FD58E7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>
            <a:extLst>
              <a:ext uri="{FF2B5EF4-FFF2-40B4-BE49-F238E27FC236}">
                <a16:creationId xmlns:a16="http://schemas.microsoft.com/office/drawing/2014/main" id="{CB2CF9D9-5B2D-D9ED-3ADA-36D704005C3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4A754DC-612A-4066-87C7-69BF83227BED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E7624232-A3FF-9441-E8C3-C295E546BBD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>
            <a:extLst>
              <a:ext uri="{FF2B5EF4-FFF2-40B4-BE49-F238E27FC236}">
                <a16:creationId xmlns:a16="http://schemas.microsoft.com/office/drawing/2014/main" id="{DC072A1D-B9AC-26B3-7553-5085CAF709B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280034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>
            <a:extLst>
              <a:ext uri="{FF2B5EF4-FFF2-40B4-BE49-F238E27FC236}">
                <a16:creationId xmlns:a16="http://schemas.microsoft.com/office/drawing/2014/main" id="{ECAAC281-9E2E-E5EA-8F59-EE8DBEE424F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502C247-6EA0-4D6D-BF31-018B45EFEEFE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7651" name="Rectangle 2">
            <a:extLst>
              <a:ext uri="{FF2B5EF4-FFF2-40B4-BE49-F238E27FC236}">
                <a16:creationId xmlns:a16="http://schemas.microsoft.com/office/drawing/2014/main" id="{C8F897D5-8052-6E88-15AB-1D01F1788F3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652" name="Rectangle 3">
            <a:extLst>
              <a:ext uri="{FF2B5EF4-FFF2-40B4-BE49-F238E27FC236}">
                <a16:creationId xmlns:a16="http://schemas.microsoft.com/office/drawing/2014/main" id="{B3AEA203-3479-A67D-9A87-92760DB54CB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>
            <a:extLst>
              <a:ext uri="{FF2B5EF4-FFF2-40B4-BE49-F238E27FC236}">
                <a16:creationId xmlns:a16="http://schemas.microsoft.com/office/drawing/2014/main" id="{681C7B17-F04B-D280-AFF9-9FFDD32DA3E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FF690D6-B1DB-4051-B6F1-9D2A5A6C599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9699" name="Rectangle 2">
            <a:extLst>
              <a:ext uri="{FF2B5EF4-FFF2-40B4-BE49-F238E27FC236}">
                <a16:creationId xmlns:a16="http://schemas.microsoft.com/office/drawing/2014/main" id="{055D2F24-DBAD-F691-AA99-2C90CDE646C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700" name="Rectangle 3">
            <a:extLst>
              <a:ext uri="{FF2B5EF4-FFF2-40B4-BE49-F238E27FC236}">
                <a16:creationId xmlns:a16="http://schemas.microsoft.com/office/drawing/2014/main" id="{5618BEA3-5A68-2F74-5C23-1E52D540FAA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>
            <a:extLst>
              <a:ext uri="{FF2B5EF4-FFF2-40B4-BE49-F238E27FC236}">
                <a16:creationId xmlns:a16="http://schemas.microsoft.com/office/drawing/2014/main" id="{85043A4F-9199-2022-AFF5-56145DDEFC8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7326FF1-B277-4EF6-BEA7-CD1382495804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31747" name="Rectangle 2">
            <a:extLst>
              <a:ext uri="{FF2B5EF4-FFF2-40B4-BE49-F238E27FC236}">
                <a16:creationId xmlns:a16="http://schemas.microsoft.com/office/drawing/2014/main" id="{63190A8B-F087-AC2C-BA9B-5C304395476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8" name="Rectangle 3">
            <a:extLst>
              <a:ext uri="{FF2B5EF4-FFF2-40B4-BE49-F238E27FC236}">
                <a16:creationId xmlns:a16="http://schemas.microsoft.com/office/drawing/2014/main" id="{3505AB8D-3B71-DE35-FC65-7E295A07C10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>
            <a:extLst>
              <a:ext uri="{FF2B5EF4-FFF2-40B4-BE49-F238E27FC236}">
                <a16:creationId xmlns:a16="http://schemas.microsoft.com/office/drawing/2014/main" id="{ECAAC281-9E2E-E5EA-8F59-EE8DBEE424F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502C247-6EA0-4D6D-BF31-018B45EFEEFE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7651" name="Rectangle 2">
            <a:extLst>
              <a:ext uri="{FF2B5EF4-FFF2-40B4-BE49-F238E27FC236}">
                <a16:creationId xmlns:a16="http://schemas.microsoft.com/office/drawing/2014/main" id="{C8F897D5-8052-6E88-15AB-1D01F1788F3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652" name="Rectangle 3">
            <a:extLst>
              <a:ext uri="{FF2B5EF4-FFF2-40B4-BE49-F238E27FC236}">
                <a16:creationId xmlns:a16="http://schemas.microsoft.com/office/drawing/2014/main" id="{B3AEA203-3479-A67D-9A87-92760DB54CB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000859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7">
            <a:extLst>
              <a:ext uri="{FF2B5EF4-FFF2-40B4-BE49-F238E27FC236}">
                <a16:creationId xmlns:a16="http://schemas.microsoft.com/office/drawing/2014/main" id="{160AF500-252A-99F9-DBF5-38CF37B30E2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D6FC498-5216-4C61-A632-8108A78DC26E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35843" name="Rectangle 2">
            <a:extLst>
              <a:ext uri="{FF2B5EF4-FFF2-40B4-BE49-F238E27FC236}">
                <a16:creationId xmlns:a16="http://schemas.microsoft.com/office/drawing/2014/main" id="{7B983B1F-6CB9-AA39-3EDC-0F660B9E18E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4" name="Rectangle 3">
            <a:extLst>
              <a:ext uri="{FF2B5EF4-FFF2-40B4-BE49-F238E27FC236}">
                <a16:creationId xmlns:a16="http://schemas.microsoft.com/office/drawing/2014/main" id="{4315CA29-711B-1D67-BE76-304C62A0CC9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>
            <a:extLst>
              <a:ext uri="{FF2B5EF4-FFF2-40B4-BE49-F238E27FC236}">
                <a16:creationId xmlns:a16="http://schemas.microsoft.com/office/drawing/2014/main" id="{65C58740-DE61-0A03-CE88-5B10BAFCABF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9B72CCF-5E8C-459B-9730-194E889FFFC9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33795" name="Rectangle 2">
            <a:extLst>
              <a:ext uri="{FF2B5EF4-FFF2-40B4-BE49-F238E27FC236}">
                <a16:creationId xmlns:a16="http://schemas.microsoft.com/office/drawing/2014/main" id="{E602B6C0-3B17-8A4B-F729-529C7226B42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6" name="Rectangle 3">
            <a:extLst>
              <a:ext uri="{FF2B5EF4-FFF2-40B4-BE49-F238E27FC236}">
                <a16:creationId xmlns:a16="http://schemas.microsoft.com/office/drawing/2014/main" id="{BB76FC77-5DEE-F887-2FA0-E41E23D2E0D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>
            <a:extLst>
              <a:ext uri="{FF2B5EF4-FFF2-40B4-BE49-F238E27FC236}">
                <a16:creationId xmlns:a16="http://schemas.microsoft.com/office/drawing/2014/main" id="{65C58740-DE61-0A03-CE88-5B10BAFCABF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9B72CCF-5E8C-459B-9730-194E889FFFC9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33795" name="Rectangle 2">
            <a:extLst>
              <a:ext uri="{FF2B5EF4-FFF2-40B4-BE49-F238E27FC236}">
                <a16:creationId xmlns:a16="http://schemas.microsoft.com/office/drawing/2014/main" id="{E602B6C0-3B17-8A4B-F729-529C7226B42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6" name="Rectangle 3">
            <a:extLst>
              <a:ext uri="{FF2B5EF4-FFF2-40B4-BE49-F238E27FC236}">
                <a16:creationId xmlns:a16="http://schemas.microsoft.com/office/drawing/2014/main" id="{BB76FC77-5DEE-F887-2FA0-E41E23D2E0D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822317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7">
            <a:extLst>
              <a:ext uri="{FF2B5EF4-FFF2-40B4-BE49-F238E27FC236}">
                <a16:creationId xmlns:a16="http://schemas.microsoft.com/office/drawing/2014/main" id="{0C8D9515-730F-1A44-6746-E4D47C72792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8F17AFF-73E1-492C-8BC0-5112F1787B1E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37891" name="Rectangle 2">
            <a:extLst>
              <a:ext uri="{FF2B5EF4-FFF2-40B4-BE49-F238E27FC236}">
                <a16:creationId xmlns:a16="http://schemas.microsoft.com/office/drawing/2014/main" id="{39411DDB-0B4C-C96B-788E-B1302DBC3FE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92" name="Rectangle 3">
            <a:extLst>
              <a:ext uri="{FF2B5EF4-FFF2-40B4-BE49-F238E27FC236}">
                <a16:creationId xmlns:a16="http://schemas.microsoft.com/office/drawing/2014/main" id="{00217E5F-3F46-9B66-80A7-2BF2F37AFEF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>
            <a:extLst>
              <a:ext uri="{FF2B5EF4-FFF2-40B4-BE49-F238E27FC236}">
                <a16:creationId xmlns:a16="http://schemas.microsoft.com/office/drawing/2014/main" id="{26AB9DBF-047E-13CA-810F-A83A685328A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A91448B-EF76-4F50-87D3-4C2ACAE18FF9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1267" name="Rectangle 2">
            <a:extLst>
              <a:ext uri="{FF2B5EF4-FFF2-40B4-BE49-F238E27FC236}">
                <a16:creationId xmlns:a16="http://schemas.microsoft.com/office/drawing/2014/main" id="{5437B4D0-425B-683D-7DE1-85F231C0580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8" name="Rectangle 3">
            <a:extLst>
              <a:ext uri="{FF2B5EF4-FFF2-40B4-BE49-F238E27FC236}">
                <a16:creationId xmlns:a16="http://schemas.microsoft.com/office/drawing/2014/main" id="{A6BEBB80-3252-F785-6B9A-65A70CA23B9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5804704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3AEBA196-9BD8-C65F-9BF7-6195007CCD0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F60F98A-F34F-40CB-85F3-7EC88FB7009C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15C54C63-EE09-D656-19A8-3B23DC57328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F3C3985A-4381-E379-36EE-ACCDFA2F943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>
            <a:extLst>
              <a:ext uri="{FF2B5EF4-FFF2-40B4-BE49-F238E27FC236}">
                <a16:creationId xmlns:a16="http://schemas.microsoft.com/office/drawing/2014/main" id="{CB2CF9D9-5B2D-D9ED-3ADA-36D704005C3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4A754DC-612A-4066-87C7-69BF83227BED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E7624232-A3FF-9441-E8C3-C295E546BBD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>
            <a:extLst>
              <a:ext uri="{FF2B5EF4-FFF2-40B4-BE49-F238E27FC236}">
                <a16:creationId xmlns:a16="http://schemas.microsoft.com/office/drawing/2014/main" id="{DC072A1D-B9AC-26B3-7553-5085CAF709B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>
            <a:extLst>
              <a:ext uri="{FF2B5EF4-FFF2-40B4-BE49-F238E27FC236}">
                <a16:creationId xmlns:a16="http://schemas.microsoft.com/office/drawing/2014/main" id="{CB2CF9D9-5B2D-D9ED-3ADA-36D704005C3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4A754DC-612A-4066-87C7-69BF83227BED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E7624232-A3FF-9441-E8C3-C295E546BBD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>
            <a:extLst>
              <a:ext uri="{FF2B5EF4-FFF2-40B4-BE49-F238E27FC236}">
                <a16:creationId xmlns:a16="http://schemas.microsoft.com/office/drawing/2014/main" id="{DC072A1D-B9AC-26B3-7553-5085CAF709B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019191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>
            <a:extLst>
              <a:ext uri="{FF2B5EF4-FFF2-40B4-BE49-F238E27FC236}">
                <a16:creationId xmlns:a16="http://schemas.microsoft.com/office/drawing/2014/main" id="{CB2CF9D9-5B2D-D9ED-3ADA-36D704005C3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4A754DC-612A-4066-87C7-69BF83227BED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E7624232-A3FF-9441-E8C3-C295E546BBD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>
            <a:extLst>
              <a:ext uri="{FF2B5EF4-FFF2-40B4-BE49-F238E27FC236}">
                <a16:creationId xmlns:a16="http://schemas.microsoft.com/office/drawing/2014/main" id="{DC072A1D-B9AC-26B3-7553-5085CAF709B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349533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>
            <a:extLst>
              <a:ext uri="{FF2B5EF4-FFF2-40B4-BE49-F238E27FC236}">
                <a16:creationId xmlns:a16="http://schemas.microsoft.com/office/drawing/2014/main" id="{CB2CF9D9-5B2D-D9ED-3ADA-36D704005C3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4A754DC-612A-4066-87C7-69BF83227BED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E7624232-A3FF-9441-E8C3-C295E546BBD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>
            <a:extLst>
              <a:ext uri="{FF2B5EF4-FFF2-40B4-BE49-F238E27FC236}">
                <a16:creationId xmlns:a16="http://schemas.microsoft.com/office/drawing/2014/main" id="{DC072A1D-B9AC-26B3-7553-5085CAF709B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 dirty="0">
                <a:latin typeface="Arial" panose="020B0604020202020204" pitchFamily="34" charset="0"/>
              </a:rPr>
              <a:t>SMB – Server Message block</a:t>
            </a:r>
          </a:p>
        </p:txBody>
      </p:sp>
    </p:spTree>
    <p:extLst>
      <p:ext uri="{BB962C8B-B14F-4D97-AF65-F5344CB8AC3E}">
        <p14:creationId xmlns:p14="http://schemas.microsoft.com/office/powerpoint/2010/main" val="421185474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>
            <a:extLst>
              <a:ext uri="{FF2B5EF4-FFF2-40B4-BE49-F238E27FC236}">
                <a16:creationId xmlns:a16="http://schemas.microsoft.com/office/drawing/2014/main" id="{CB2CF9D9-5B2D-D9ED-3ADA-36D704005C3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4A754DC-612A-4066-87C7-69BF83227BED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E7624232-A3FF-9441-E8C3-C295E546BBD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>
            <a:extLst>
              <a:ext uri="{FF2B5EF4-FFF2-40B4-BE49-F238E27FC236}">
                <a16:creationId xmlns:a16="http://schemas.microsoft.com/office/drawing/2014/main" id="{DC072A1D-B9AC-26B3-7553-5085CAF709B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017366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>
            <a:extLst>
              <a:ext uri="{FF2B5EF4-FFF2-40B4-BE49-F238E27FC236}">
                <a16:creationId xmlns:a16="http://schemas.microsoft.com/office/drawing/2014/main" id="{CB2CF9D9-5B2D-D9ED-3ADA-36D704005C3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4A754DC-612A-4066-87C7-69BF83227BED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E7624232-A3FF-9441-E8C3-C295E546BBD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>
            <a:extLst>
              <a:ext uri="{FF2B5EF4-FFF2-40B4-BE49-F238E27FC236}">
                <a16:creationId xmlns:a16="http://schemas.microsoft.com/office/drawing/2014/main" id="{DC072A1D-B9AC-26B3-7553-5085CAF709B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466017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7">
            <a:extLst>
              <a:ext uri="{FF2B5EF4-FFF2-40B4-BE49-F238E27FC236}">
                <a16:creationId xmlns:a16="http://schemas.microsoft.com/office/drawing/2014/main" id="{0C8D9515-730F-1A44-6746-E4D47C72792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8F17AFF-73E1-492C-8BC0-5112F1787B1E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37891" name="Rectangle 2">
            <a:extLst>
              <a:ext uri="{FF2B5EF4-FFF2-40B4-BE49-F238E27FC236}">
                <a16:creationId xmlns:a16="http://schemas.microsoft.com/office/drawing/2014/main" id="{39411DDB-0B4C-C96B-788E-B1302DBC3FE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92" name="Rectangle 3">
            <a:extLst>
              <a:ext uri="{FF2B5EF4-FFF2-40B4-BE49-F238E27FC236}">
                <a16:creationId xmlns:a16="http://schemas.microsoft.com/office/drawing/2014/main" id="{00217E5F-3F46-9B66-80A7-2BF2F37AFEF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15C8847-C870-FC49-BAC8-7739469A7F4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8505570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33" charset="-128"/>
                <a:cs typeface="ＭＳ Ｐゴシック" pitchFamily="33" charset="-128"/>
              </a:rPr>
              <a:t>A risk assessment on an organization’s IT systems identifies areas needing treatment.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33" charset="-128"/>
                <a:cs typeface="ＭＳ Ｐゴシック" pitchFamily="33" charset="-128"/>
              </a:rPr>
              <a:t>The next step, as shown in Figure 14.1 on risk analysis options, is to select suitable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33" charset="-128"/>
                <a:cs typeface="ＭＳ Ｐゴシック" pitchFamily="33" charset="-128"/>
              </a:rPr>
              <a:t>controls to use in this treatment. An IT security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33" charset="-128"/>
                <a:cs typeface="ＭＳ Ｐゴシック" pitchFamily="33" charset="-128"/>
              </a:rPr>
              <a:t>control, safeguard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33" charset="-128"/>
                <a:cs typeface="ＭＳ Ｐゴシック" pitchFamily="33" charset="-128"/>
              </a:rPr>
              <a:t>, or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33" charset="-128"/>
                <a:cs typeface="ＭＳ Ｐゴシック" pitchFamily="33" charset="-128"/>
              </a:rPr>
              <a:t>countermeasure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33" charset="-128"/>
                <a:cs typeface="ＭＳ Ｐゴシック" pitchFamily="33" charset="-128"/>
              </a:rPr>
              <a:t> (the terms are used interchangeably) helps to reduce risks. We use the following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33" charset="-128"/>
                <a:cs typeface="ＭＳ Ｐゴシック" pitchFamily="33" charset="-128"/>
              </a:rPr>
              <a:t>definition:</a:t>
            </a:r>
          </a:p>
          <a:p>
            <a:endParaRPr lang="en-US" b="0" dirty="0">
              <a:latin typeface="Times New Roman" pitchFamily="-107" charset="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 pitchFamily="-110" charset="0"/>
                <a:ea typeface="ＭＳ Ｐゴシック" pitchFamily="33" charset="-128"/>
                <a:cs typeface="ＭＳ Ｐゴシック" pitchFamily="33" charset="-128"/>
              </a:rPr>
              <a:t>“</a:t>
            </a:r>
            <a:r>
              <a:rPr lang="en-US" sz="1200" kern="1200" dirty="0">
                <a:solidFill>
                  <a:schemeClr val="tx1"/>
                </a:solidFill>
                <a:latin typeface="Arial" pitchFamily="-110" charset="0"/>
                <a:ea typeface="ＭＳ Ｐゴシック" pitchFamily="33" charset="-128"/>
                <a:cs typeface="ＭＳ Ｐゴシック" pitchFamily="33" charset="-128"/>
              </a:rPr>
              <a:t> An action, device, procedure, or other measure that reduces risk by eliminating or preventing a 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latin typeface="Arial" pitchFamily="-110" charset="0"/>
                <a:ea typeface="ＭＳ Ｐゴシック" pitchFamily="33" charset="-128"/>
                <a:cs typeface="ＭＳ Ｐゴシック" pitchFamily="33" charset="-128"/>
              </a:rPr>
              <a:t>security violation, by minimizing the harm it can cause, or by discovering and reporting it to enable corrective action</a:t>
            </a:r>
            <a:r>
              <a:rPr lang="en-US" sz="1200" kern="12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 pitchFamily="-110" charset="0"/>
                <a:ea typeface="ＭＳ Ｐゴシック" pitchFamily="33" charset="-128"/>
                <a:cs typeface="ＭＳ Ｐゴシック" pitchFamily="33" charset="-128"/>
              </a:rPr>
              <a:t>.”</a:t>
            </a:r>
            <a:endParaRPr lang="en-US" dirty="0">
              <a:latin typeface="Times New Roman" pitchFamily="33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15C8847-C870-FC49-BAC8-7739469A7F4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557344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>
            <a:extLst>
              <a:ext uri="{FF2B5EF4-FFF2-40B4-BE49-F238E27FC236}">
                <a16:creationId xmlns:a16="http://schemas.microsoft.com/office/drawing/2014/main" id="{26AB9DBF-047E-13CA-810F-A83A685328A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A91448B-EF76-4F50-87D3-4C2ACAE18FF9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1267" name="Rectangle 2">
            <a:extLst>
              <a:ext uri="{FF2B5EF4-FFF2-40B4-BE49-F238E27FC236}">
                <a16:creationId xmlns:a16="http://schemas.microsoft.com/office/drawing/2014/main" id="{5437B4D0-425B-683D-7DE1-85F231C0580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8" name="Rectangle 3">
            <a:extLst>
              <a:ext uri="{FF2B5EF4-FFF2-40B4-BE49-F238E27FC236}">
                <a16:creationId xmlns:a16="http://schemas.microsoft.com/office/drawing/2014/main" id="{A6BEBB80-3252-F785-6B9A-65A70CA23B9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1701504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33" charset="-128"/>
                <a:cs typeface="ＭＳ Ｐゴシック" pitchFamily="33" charset="-128"/>
              </a:rPr>
              <a:t> Some controls address multiple risks at the same time, and selecting such controls can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33" charset="-128"/>
                <a:cs typeface="ＭＳ Ｐゴシック" pitchFamily="33" charset="-128"/>
              </a:rPr>
              <a:t>be very cost effective. Controls can be classified as belonging to one of the following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33" charset="-128"/>
                <a:cs typeface="ＭＳ Ｐゴシック" pitchFamily="33" charset="-128"/>
              </a:rPr>
              <a:t>classes (although some controls include features from several of these):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Arial" pitchFamily="-110" charset="0"/>
              <a:ea typeface="ＭＳ Ｐゴシック" pitchFamily="33" charset="-128"/>
              <a:cs typeface="ＭＳ Ｐゴシック" pitchFamily="33" charset="-128"/>
            </a:endParaRP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33" charset="-128"/>
                <a:cs typeface="ＭＳ Ｐゴシック" pitchFamily="33" charset="-128"/>
              </a:rPr>
              <a:t>• Management controls: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33" charset="-128"/>
                <a:cs typeface="ＭＳ Ｐゴシック" pitchFamily="33" charset="-128"/>
              </a:rPr>
              <a:t>  Focus on security policies, planning, guidelines, and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33" charset="-128"/>
                <a:cs typeface="ＭＳ Ｐゴシック" pitchFamily="33" charset="-128"/>
              </a:rPr>
              <a:t>standards that influence the selection of operational and technical controls to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33" charset="-128"/>
                <a:cs typeface="ＭＳ Ｐゴシック" pitchFamily="33" charset="-128"/>
              </a:rPr>
              <a:t>reduce the risk of loss and to protect the organization’s mission. These controls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33" charset="-128"/>
                <a:cs typeface="ＭＳ Ｐゴシック" pitchFamily="33" charset="-128"/>
              </a:rPr>
              <a:t>refer to issues that management needs to address. We discuss a number of these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33" charset="-128"/>
                <a:cs typeface="ＭＳ Ｐゴシック" pitchFamily="33" charset="-128"/>
              </a:rPr>
              <a:t>in Chapters 14 and 15.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Arial" pitchFamily="-110" charset="0"/>
              <a:ea typeface="ＭＳ Ｐゴシック" pitchFamily="33" charset="-128"/>
              <a:cs typeface="ＭＳ Ｐゴシック" pitchFamily="33" charset="-128"/>
            </a:endParaRP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33" charset="-128"/>
                <a:cs typeface="ＭＳ Ｐゴシック" pitchFamily="33" charset="-128"/>
              </a:rPr>
              <a:t>• Operational controls: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33" charset="-128"/>
                <a:cs typeface="ＭＳ Ｐゴシック" pitchFamily="33" charset="-128"/>
              </a:rPr>
              <a:t>  Address the correct implementation and use of security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33" charset="-128"/>
                <a:cs typeface="ＭＳ Ｐゴシック" pitchFamily="33" charset="-128"/>
              </a:rPr>
              <a:t>policies and standards, ensuring consistency in security operations and correcting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33" charset="-128"/>
                <a:cs typeface="ＭＳ Ｐゴシック" pitchFamily="33" charset="-128"/>
              </a:rPr>
              <a:t>identified operational deficiencies. These controls relate to mechanisms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33" charset="-128"/>
                <a:cs typeface="ＭＳ Ｐゴシック" pitchFamily="33" charset="-128"/>
              </a:rPr>
              <a:t>and procedures that are primarily implemented by people rather than systems.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33" charset="-128"/>
                <a:cs typeface="ＭＳ Ｐゴシック" pitchFamily="33" charset="-128"/>
              </a:rPr>
              <a:t>They are used to improve the security of a system or group of systems. We will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33" charset="-128"/>
                <a:cs typeface="ＭＳ Ｐゴシック" pitchFamily="33" charset="-128"/>
              </a:rPr>
              <a:t>discuss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33" charset="-128"/>
                <a:cs typeface="ＭＳ Ｐゴシック" pitchFamily="33" charset="-128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33" charset="-128"/>
                <a:cs typeface="ＭＳ Ｐゴシック" pitchFamily="33" charset="-128"/>
              </a:rPr>
              <a:t>some of these in Chapters 16 and 17.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Arial" pitchFamily="-110" charset="0"/>
              <a:ea typeface="ＭＳ Ｐゴシック" pitchFamily="33" charset="-128"/>
              <a:cs typeface="ＭＳ Ｐゴシック" pitchFamily="33" charset="-128"/>
            </a:endParaRP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33" charset="-128"/>
                <a:cs typeface="ＭＳ Ｐゴシック" pitchFamily="33" charset="-128"/>
              </a:rPr>
              <a:t>• Technical controls: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33" charset="-128"/>
                <a:cs typeface="ＭＳ Ｐゴシック" pitchFamily="33" charset="-128"/>
              </a:rPr>
              <a:t>  Involve the correct use of hardware and software security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33" charset="-128"/>
                <a:cs typeface="ＭＳ Ｐゴシック" pitchFamily="33" charset="-128"/>
              </a:rPr>
              <a:t>capabilities in systems. These range from simple to complex measures that work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33" charset="-128"/>
                <a:cs typeface="ＭＳ Ｐゴシック" pitchFamily="33" charset="-128"/>
              </a:rPr>
              <a:t>together to secure critical and sensitive data, information, and IT systems functions.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15C8847-C870-FC49-BAC8-7739469A7F4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6456211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33" charset="-128"/>
                <a:cs typeface="ＭＳ Ｐゴシック" pitchFamily="33" charset="-128"/>
              </a:rPr>
              <a:t> Lists of controls are provided in a number of national and international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33" charset="-128"/>
                <a:cs typeface="ＭＳ Ｐゴシック" pitchFamily="33" charset="-128"/>
              </a:rPr>
              <a:t>standards, including ISO 27002 (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33" charset="-128"/>
                <a:cs typeface="ＭＳ Ｐゴシック" pitchFamily="33" charset="-128"/>
              </a:rPr>
              <a:t>Code of practice for information security management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33" charset="-128"/>
                <a:cs typeface="ＭＳ Ｐゴシック" pitchFamily="33" charset="-128"/>
              </a:rPr>
              <a:t>,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33" charset="-128"/>
                <a:cs typeface="ＭＳ Ｐゴシック" pitchFamily="33" charset="-128"/>
              </a:rPr>
              <a:t>2013), ISO 13335 (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33" charset="-128"/>
                <a:cs typeface="ＭＳ Ｐゴシック" pitchFamily="33" charset="-128"/>
              </a:rPr>
              <a:t>Management of information and communications technology</a:t>
            </a:r>
          </a:p>
          <a:p>
            <a:r>
              <a:rPr lang="en-US" sz="1200" i="1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33" charset="-128"/>
                <a:cs typeface="ＭＳ Ｐゴシック" pitchFamily="33" charset="-128"/>
              </a:rPr>
              <a:t>security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33" charset="-128"/>
                <a:cs typeface="ＭＳ Ｐゴシック" pitchFamily="33" charset="-128"/>
              </a:rPr>
              <a:t>, 2004), FIPS 200 (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33" charset="-128"/>
                <a:cs typeface="ＭＳ Ｐゴシック" pitchFamily="33" charset="-128"/>
              </a:rPr>
              <a:t>Minimum Security Requirements for Federal Information</a:t>
            </a:r>
          </a:p>
          <a:p>
            <a:r>
              <a:rPr lang="en-US" sz="1200" i="1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33" charset="-128"/>
                <a:cs typeface="ＭＳ Ｐゴシック" pitchFamily="33" charset="-128"/>
              </a:rPr>
              <a:t>and Information Systems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33" charset="-128"/>
                <a:cs typeface="ＭＳ Ｐゴシック" pitchFamily="33" charset="-128"/>
              </a:rPr>
              <a:t>, March 2006) and NIST SP 800-53 (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33" charset="-128"/>
                <a:cs typeface="ＭＳ Ｐゴシック" pitchFamily="33" charset="-128"/>
              </a:rPr>
              <a:t>Recommended Security</a:t>
            </a:r>
          </a:p>
          <a:p>
            <a:r>
              <a:rPr lang="en-US" sz="1200" i="1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33" charset="-128"/>
                <a:cs typeface="ＭＳ Ｐゴシック" pitchFamily="33" charset="-128"/>
              </a:rPr>
              <a:t>Controls for Federal Information Systems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33" charset="-128"/>
                <a:cs typeface="ＭＳ Ｐゴシック" pitchFamily="33" charset="-128"/>
              </a:rPr>
              <a:t>,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33" charset="-128"/>
                <a:cs typeface="ＭＳ Ｐゴシック" pitchFamily="33" charset="-128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33" charset="-128"/>
                <a:cs typeface="ＭＳ Ｐゴシック" pitchFamily="33" charset="-128"/>
              </a:rPr>
              <a:t>January 2015). There is broad agreement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33" charset="-128"/>
                <a:cs typeface="ＭＳ Ｐゴシック" pitchFamily="33" charset="-128"/>
              </a:rPr>
              <a:t>among these and other standards as to the types of controls that should be used and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33" charset="-128"/>
                <a:cs typeface="ＭＳ Ｐゴシック" pitchFamily="33" charset="-128"/>
              </a:rPr>
              <a:t>the detailed lists of typical controls. Indeed many of the standards cross-reference each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33" charset="-128"/>
                <a:cs typeface="ＭＳ Ｐゴシック" pitchFamily="33" charset="-128"/>
              </a:rPr>
              <a:t>other, indicating their agreement on these lists. ISO 27002 is generally regarded as the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33" charset="-128"/>
                <a:cs typeface="ＭＳ Ｐゴシック" pitchFamily="33" charset="-128"/>
              </a:rPr>
              <a:t>master list of controls and is cited by most other standards. Table 15.1 (adapted from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33" charset="-128"/>
                <a:cs typeface="ＭＳ Ｐゴシック" pitchFamily="33" charset="-128"/>
              </a:rPr>
              <a:t>Table 1 in NIST SP 800-53) is a typical list of families of controls within each of the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33" charset="-128"/>
                <a:cs typeface="ＭＳ Ｐゴシック" pitchFamily="33" charset="-128"/>
              </a:rPr>
              <a:t>classes.</a:t>
            </a:r>
          </a:p>
          <a:p>
            <a:endParaRPr lang="en-US" dirty="0">
              <a:latin typeface="Times" pitchFamily="33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15C8847-C870-FC49-BAC8-7739469A7F4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175624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33" charset="-128"/>
                <a:cs typeface="ＭＳ Ｐゴシック" pitchFamily="33" charset="-128"/>
              </a:rPr>
              <a:t> Lists of controls are provided in a number of national and international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33" charset="-128"/>
                <a:cs typeface="ＭＳ Ｐゴシック" pitchFamily="33" charset="-128"/>
              </a:rPr>
              <a:t>standards, including ISO 27002 (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33" charset="-128"/>
                <a:cs typeface="ＭＳ Ｐゴシック" pitchFamily="33" charset="-128"/>
              </a:rPr>
              <a:t>Code of practice for information security management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33" charset="-128"/>
                <a:cs typeface="ＭＳ Ｐゴシック" pitchFamily="33" charset="-128"/>
              </a:rPr>
              <a:t>,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33" charset="-128"/>
                <a:cs typeface="ＭＳ Ｐゴシック" pitchFamily="33" charset="-128"/>
              </a:rPr>
              <a:t>2013), ISO 13335 (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33" charset="-128"/>
                <a:cs typeface="ＭＳ Ｐゴシック" pitchFamily="33" charset="-128"/>
              </a:rPr>
              <a:t>Management of information and communications technology</a:t>
            </a:r>
          </a:p>
          <a:p>
            <a:r>
              <a:rPr lang="en-US" sz="1200" i="1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33" charset="-128"/>
                <a:cs typeface="ＭＳ Ｐゴシック" pitchFamily="33" charset="-128"/>
              </a:rPr>
              <a:t>security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33" charset="-128"/>
                <a:cs typeface="ＭＳ Ｐゴシック" pitchFamily="33" charset="-128"/>
              </a:rPr>
              <a:t>, 2004), FIPS 200 (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33" charset="-128"/>
                <a:cs typeface="ＭＳ Ｐゴシック" pitchFamily="33" charset="-128"/>
              </a:rPr>
              <a:t>Minimum Security Requirements for Federal Information</a:t>
            </a:r>
          </a:p>
          <a:p>
            <a:r>
              <a:rPr lang="en-US" sz="1200" i="1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33" charset="-128"/>
                <a:cs typeface="ＭＳ Ｐゴシック" pitchFamily="33" charset="-128"/>
              </a:rPr>
              <a:t>and Information Systems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33" charset="-128"/>
                <a:cs typeface="ＭＳ Ｐゴシック" pitchFamily="33" charset="-128"/>
              </a:rPr>
              <a:t>, March 2006) and NIST SP 800-53 (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33" charset="-128"/>
                <a:cs typeface="ＭＳ Ｐゴシック" pitchFamily="33" charset="-128"/>
              </a:rPr>
              <a:t>Recommended Security</a:t>
            </a:r>
          </a:p>
          <a:p>
            <a:r>
              <a:rPr lang="en-US" sz="1200" i="1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33" charset="-128"/>
                <a:cs typeface="ＭＳ Ｐゴシック" pitchFamily="33" charset="-128"/>
              </a:rPr>
              <a:t>Controls for Federal Information Systems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33" charset="-128"/>
                <a:cs typeface="ＭＳ Ｐゴシック" pitchFamily="33" charset="-128"/>
              </a:rPr>
              <a:t>,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33" charset="-128"/>
                <a:cs typeface="ＭＳ Ｐゴシック" pitchFamily="33" charset="-128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33" charset="-128"/>
                <a:cs typeface="ＭＳ Ｐゴシック" pitchFamily="33" charset="-128"/>
              </a:rPr>
              <a:t>January 2015). There is broad agreement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33" charset="-128"/>
                <a:cs typeface="ＭＳ Ｐゴシック" pitchFamily="33" charset="-128"/>
              </a:rPr>
              <a:t>among these and other standards as to the types of controls that should be used and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33" charset="-128"/>
                <a:cs typeface="ＭＳ Ｐゴシック" pitchFamily="33" charset="-128"/>
              </a:rPr>
              <a:t>the detailed lists of typical controls. Indeed many of the standards cross-reference each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33" charset="-128"/>
                <a:cs typeface="ＭＳ Ｐゴシック" pitchFamily="33" charset="-128"/>
              </a:rPr>
              <a:t>other, indicating their agreement on these lists. ISO 27002 is generally regarded as the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33" charset="-128"/>
                <a:cs typeface="ＭＳ Ｐゴシック" pitchFamily="33" charset="-128"/>
              </a:rPr>
              <a:t>master list of controls and is cited by most other standards. Table 15.1 (adapted from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33" charset="-128"/>
                <a:cs typeface="ＭＳ Ｐゴシック" pitchFamily="33" charset="-128"/>
              </a:rPr>
              <a:t>Table 1 in NIST SP 800-53) is a typical list of families of controls within each of the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33" charset="-128"/>
                <a:cs typeface="ＭＳ Ｐゴシック" pitchFamily="33" charset="-128"/>
              </a:rPr>
              <a:t>classes.</a:t>
            </a:r>
          </a:p>
          <a:p>
            <a:endParaRPr lang="en-US" dirty="0">
              <a:latin typeface="Times" pitchFamily="33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15C8847-C870-FC49-BAC8-7739469A7F4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5227834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33" charset="-128"/>
                <a:cs typeface="ＭＳ Ｐゴシック" pitchFamily="33" charset="-128"/>
              </a:rPr>
              <a:t> Lists of controls are provided in a number of national and international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33" charset="-128"/>
                <a:cs typeface="ＭＳ Ｐゴシック" pitchFamily="33" charset="-128"/>
              </a:rPr>
              <a:t>standards, including ISO 27002 (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33" charset="-128"/>
                <a:cs typeface="ＭＳ Ｐゴシック" pitchFamily="33" charset="-128"/>
              </a:rPr>
              <a:t>Code of practice for information security management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33" charset="-128"/>
                <a:cs typeface="ＭＳ Ｐゴシック" pitchFamily="33" charset="-128"/>
              </a:rPr>
              <a:t>,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33" charset="-128"/>
                <a:cs typeface="ＭＳ Ｐゴシック" pitchFamily="33" charset="-128"/>
              </a:rPr>
              <a:t>2013), ISO 13335 (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33" charset="-128"/>
                <a:cs typeface="ＭＳ Ｐゴシック" pitchFamily="33" charset="-128"/>
              </a:rPr>
              <a:t>Management of information and communications technology</a:t>
            </a:r>
          </a:p>
          <a:p>
            <a:r>
              <a:rPr lang="en-US" sz="1200" i="1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33" charset="-128"/>
                <a:cs typeface="ＭＳ Ｐゴシック" pitchFamily="33" charset="-128"/>
              </a:rPr>
              <a:t>security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33" charset="-128"/>
                <a:cs typeface="ＭＳ Ｐゴシック" pitchFamily="33" charset="-128"/>
              </a:rPr>
              <a:t>, 2004), FIPS 200 (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33" charset="-128"/>
                <a:cs typeface="ＭＳ Ｐゴシック" pitchFamily="33" charset="-128"/>
              </a:rPr>
              <a:t>Minimum Security Requirements for Federal Information</a:t>
            </a:r>
          </a:p>
          <a:p>
            <a:r>
              <a:rPr lang="en-US" sz="1200" i="1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33" charset="-128"/>
                <a:cs typeface="ＭＳ Ｐゴシック" pitchFamily="33" charset="-128"/>
              </a:rPr>
              <a:t>and Information Systems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33" charset="-128"/>
                <a:cs typeface="ＭＳ Ｐゴシック" pitchFamily="33" charset="-128"/>
              </a:rPr>
              <a:t>, March 2006) and NIST SP 800-53 (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33" charset="-128"/>
                <a:cs typeface="ＭＳ Ｐゴシック" pitchFamily="33" charset="-128"/>
              </a:rPr>
              <a:t>Recommended Security</a:t>
            </a:r>
          </a:p>
          <a:p>
            <a:r>
              <a:rPr lang="en-US" sz="1200" i="1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33" charset="-128"/>
                <a:cs typeface="ＭＳ Ｐゴシック" pitchFamily="33" charset="-128"/>
              </a:rPr>
              <a:t>Controls for Federal Information Systems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33" charset="-128"/>
                <a:cs typeface="ＭＳ Ｐゴシック" pitchFamily="33" charset="-128"/>
              </a:rPr>
              <a:t>,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33" charset="-128"/>
                <a:cs typeface="ＭＳ Ｐゴシック" pitchFamily="33" charset="-128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33" charset="-128"/>
                <a:cs typeface="ＭＳ Ｐゴシック" pitchFamily="33" charset="-128"/>
              </a:rPr>
              <a:t>January 2015). There is broad agreement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33" charset="-128"/>
                <a:cs typeface="ＭＳ Ｐゴシック" pitchFamily="33" charset="-128"/>
              </a:rPr>
              <a:t>among these and other standards as to the types of controls that should be used and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33" charset="-128"/>
                <a:cs typeface="ＭＳ Ｐゴシック" pitchFamily="33" charset="-128"/>
              </a:rPr>
              <a:t>the detailed lists of typical controls. Indeed many of the standards cross-reference each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33" charset="-128"/>
                <a:cs typeface="ＭＳ Ｐゴシック" pitchFamily="33" charset="-128"/>
              </a:rPr>
              <a:t>other, indicating their agreement on these lists. ISO 27002 is generally regarded as the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33" charset="-128"/>
                <a:cs typeface="ＭＳ Ｐゴシック" pitchFamily="33" charset="-128"/>
              </a:rPr>
              <a:t>master list of controls and is cited by most other standards. Table 15.1 (adapted from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33" charset="-128"/>
                <a:cs typeface="ＭＳ Ｐゴシック" pitchFamily="33" charset="-128"/>
              </a:rPr>
              <a:t>Table 1 in NIST SP 800-53) is a typical list of families of controls within each of the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33" charset="-128"/>
                <a:cs typeface="ＭＳ Ｐゴシック" pitchFamily="33" charset="-128"/>
              </a:rPr>
              <a:t>classes.</a:t>
            </a:r>
          </a:p>
          <a:p>
            <a:endParaRPr lang="en-US" dirty="0">
              <a:latin typeface="Times" pitchFamily="33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15C8847-C870-FC49-BAC8-7739469A7F4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9685782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33" charset="-128"/>
                <a:cs typeface="ＭＳ Ｐゴシック" pitchFamily="33" charset="-128"/>
              </a:rPr>
              <a:t> Lists of controls are provided in a number of national and international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33" charset="-128"/>
                <a:cs typeface="ＭＳ Ｐゴシック" pitchFamily="33" charset="-128"/>
              </a:rPr>
              <a:t>standards, including ISO 27002 (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33" charset="-128"/>
                <a:cs typeface="ＭＳ Ｐゴシック" pitchFamily="33" charset="-128"/>
              </a:rPr>
              <a:t>Code of practice for information security management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33" charset="-128"/>
                <a:cs typeface="ＭＳ Ｐゴシック" pitchFamily="33" charset="-128"/>
              </a:rPr>
              <a:t>,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33" charset="-128"/>
                <a:cs typeface="ＭＳ Ｐゴシック" pitchFamily="33" charset="-128"/>
              </a:rPr>
              <a:t>2013), ISO 13335 (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33" charset="-128"/>
                <a:cs typeface="ＭＳ Ｐゴシック" pitchFamily="33" charset="-128"/>
              </a:rPr>
              <a:t>Management of information and communications technology</a:t>
            </a:r>
          </a:p>
          <a:p>
            <a:r>
              <a:rPr lang="en-US" sz="1200" i="1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33" charset="-128"/>
                <a:cs typeface="ＭＳ Ｐゴシック" pitchFamily="33" charset="-128"/>
              </a:rPr>
              <a:t>security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33" charset="-128"/>
                <a:cs typeface="ＭＳ Ｐゴシック" pitchFamily="33" charset="-128"/>
              </a:rPr>
              <a:t>, 2004), FIPS 200 (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33" charset="-128"/>
                <a:cs typeface="ＭＳ Ｐゴシック" pitchFamily="33" charset="-128"/>
              </a:rPr>
              <a:t>Minimum Security Requirements for Federal Information</a:t>
            </a:r>
          </a:p>
          <a:p>
            <a:r>
              <a:rPr lang="en-US" sz="1200" i="1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33" charset="-128"/>
                <a:cs typeface="ＭＳ Ｐゴシック" pitchFamily="33" charset="-128"/>
              </a:rPr>
              <a:t>and Information Systems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33" charset="-128"/>
                <a:cs typeface="ＭＳ Ｐゴシック" pitchFamily="33" charset="-128"/>
              </a:rPr>
              <a:t>, March 2006) and NIST SP 800-53 (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33" charset="-128"/>
                <a:cs typeface="ＭＳ Ｐゴシック" pitchFamily="33" charset="-128"/>
              </a:rPr>
              <a:t>Recommended Security</a:t>
            </a:r>
          </a:p>
          <a:p>
            <a:r>
              <a:rPr lang="en-US" sz="1200" i="1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33" charset="-128"/>
                <a:cs typeface="ＭＳ Ｐゴシック" pitchFamily="33" charset="-128"/>
              </a:rPr>
              <a:t>Controls for Federal Information Systems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33" charset="-128"/>
                <a:cs typeface="ＭＳ Ｐゴシック" pitchFamily="33" charset="-128"/>
              </a:rPr>
              <a:t>,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33" charset="-128"/>
                <a:cs typeface="ＭＳ Ｐゴシック" pitchFamily="33" charset="-128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33" charset="-128"/>
                <a:cs typeface="ＭＳ Ｐゴシック" pitchFamily="33" charset="-128"/>
              </a:rPr>
              <a:t>January 2015). There is broad agreement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33" charset="-128"/>
                <a:cs typeface="ＭＳ Ｐゴシック" pitchFamily="33" charset="-128"/>
              </a:rPr>
              <a:t>among these and other standards as to the types of controls that should be used and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33" charset="-128"/>
                <a:cs typeface="ＭＳ Ｐゴシック" pitchFamily="33" charset="-128"/>
              </a:rPr>
              <a:t>the detailed lists of typical controls. Indeed many of the standards cross-reference each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33" charset="-128"/>
                <a:cs typeface="ＭＳ Ｐゴシック" pitchFamily="33" charset="-128"/>
              </a:rPr>
              <a:t>other, indicating their agreement on these lists. ISO 27002 is generally regarded as the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33" charset="-128"/>
                <a:cs typeface="ＭＳ Ｐゴシック" pitchFamily="33" charset="-128"/>
              </a:rPr>
              <a:t>master list of controls and is cited by most other standards. Table 15.1 (adapted from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33" charset="-128"/>
                <a:cs typeface="ＭＳ Ｐゴシック" pitchFamily="33" charset="-128"/>
              </a:rPr>
              <a:t>Table 1 in NIST SP 800-53) is a typical list of families of controls within each of the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33" charset="-128"/>
                <a:cs typeface="ＭＳ Ｐゴシック" pitchFamily="33" charset="-128"/>
              </a:rPr>
              <a:t>classes.</a:t>
            </a:r>
          </a:p>
          <a:p>
            <a:endParaRPr lang="en-US" dirty="0">
              <a:latin typeface="Times" pitchFamily="33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15C8847-C870-FC49-BAC8-7739469A7F4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5059774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33" charset="-128"/>
                <a:cs typeface="ＭＳ Ｐゴシック" pitchFamily="33" charset="-128"/>
              </a:rPr>
              <a:t> Some controls address multiple risks at the same time, and selecting such controls can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33" charset="-128"/>
                <a:cs typeface="ＭＳ Ｐゴシック" pitchFamily="33" charset="-128"/>
              </a:rPr>
              <a:t>be very cost effective. Controls can be classified as belonging to one of the following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33" charset="-128"/>
                <a:cs typeface="ＭＳ Ｐゴシック" pitchFamily="33" charset="-128"/>
              </a:rPr>
              <a:t>classes (although some controls include features from several of these):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Arial" pitchFamily="-110" charset="0"/>
              <a:ea typeface="ＭＳ Ｐゴシック" pitchFamily="33" charset="-128"/>
              <a:cs typeface="ＭＳ Ｐゴシック" pitchFamily="33" charset="-128"/>
            </a:endParaRP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33" charset="-128"/>
                <a:cs typeface="ＭＳ Ｐゴシック" pitchFamily="33" charset="-128"/>
              </a:rPr>
              <a:t>• Management controls: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33" charset="-128"/>
                <a:cs typeface="ＭＳ Ｐゴシック" pitchFamily="33" charset="-128"/>
              </a:rPr>
              <a:t>  Focus on security policies, planning, guidelines, and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33" charset="-128"/>
                <a:cs typeface="ＭＳ Ｐゴシック" pitchFamily="33" charset="-128"/>
              </a:rPr>
              <a:t>standards that influence the selection of operational and technical controls to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33" charset="-128"/>
                <a:cs typeface="ＭＳ Ｐゴシック" pitchFamily="33" charset="-128"/>
              </a:rPr>
              <a:t>reduce the risk of loss and to protect the organization’s mission. These controls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33" charset="-128"/>
                <a:cs typeface="ＭＳ Ｐゴシック" pitchFamily="33" charset="-128"/>
              </a:rPr>
              <a:t>refer to issues that management needs to address. We discuss a number of these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33" charset="-128"/>
                <a:cs typeface="ＭＳ Ｐゴシック" pitchFamily="33" charset="-128"/>
              </a:rPr>
              <a:t>in Chapters 14 and 15.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Arial" pitchFamily="-110" charset="0"/>
              <a:ea typeface="ＭＳ Ｐゴシック" pitchFamily="33" charset="-128"/>
              <a:cs typeface="ＭＳ Ｐゴシック" pitchFamily="33" charset="-128"/>
            </a:endParaRP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33" charset="-128"/>
                <a:cs typeface="ＭＳ Ｐゴシック" pitchFamily="33" charset="-128"/>
              </a:rPr>
              <a:t>• Operational controls: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33" charset="-128"/>
                <a:cs typeface="ＭＳ Ｐゴシック" pitchFamily="33" charset="-128"/>
              </a:rPr>
              <a:t>  Address the correct implementation and use of security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33" charset="-128"/>
                <a:cs typeface="ＭＳ Ｐゴシック" pitchFamily="33" charset="-128"/>
              </a:rPr>
              <a:t>policies and standards, ensuring consistency in security operations and correcting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33" charset="-128"/>
                <a:cs typeface="ＭＳ Ｐゴシック" pitchFamily="33" charset="-128"/>
              </a:rPr>
              <a:t>identified operational deficiencies. These controls relate to mechanisms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33" charset="-128"/>
                <a:cs typeface="ＭＳ Ｐゴシック" pitchFamily="33" charset="-128"/>
              </a:rPr>
              <a:t>and procedures that are primarily implemented by people rather than systems.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33" charset="-128"/>
                <a:cs typeface="ＭＳ Ｐゴシック" pitchFamily="33" charset="-128"/>
              </a:rPr>
              <a:t>They are used to improve the security of a system or group of systems. We will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33" charset="-128"/>
                <a:cs typeface="ＭＳ Ｐゴシック" pitchFamily="33" charset="-128"/>
              </a:rPr>
              <a:t>discuss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33" charset="-128"/>
                <a:cs typeface="ＭＳ Ｐゴシック" pitchFamily="33" charset="-128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33" charset="-128"/>
                <a:cs typeface="ＭＳ Ｐゴシック" pitchFamily="33" charset="-128"/>
              </a:rPr>
              <a:t>some of these in Chapters 16 and 17.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Arial" pitchFamily="-110" charset="0"/>
              <a:ea typeface="ＭＳ Ｐゴシック" pitchFamily="33" charset="-128"/>
              <a:cs typeface="ＭＳ Ｐゴシック" pitchFamily="33" charset="-128"/>
            </a:endParaRP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33" charset="-128"/>
                <a:cs typeface="ＭＳ Ｐゴシック" pitchFamily="33" charset="-128"/>
              </a:rPr>
              <a:t>• Technical controls: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33" charset="-128"/>
                <a:cs typeface="ＭＳ Ｐゴシック" pitchFamily="33" charset="-128"/>
              </a:rPr>
              <a:t>  Involve the correct use of hardware and software security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33" charset="-128"/>
                <a:cs typeface="ＭＳ Ｐゴシック" pitchFamily="33" charset="-128"/>
              </a:rPr>
              <a:t>capabilities in systems. These range from simple to complex measures that work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33" charset="-128"/>
                <a:cs typeface="ＭＳ Ｐゴシック" pitchFamily="33" charset="-128"/>
              </a:rPr>
              <a:t>together to secure critical and sensitive data, information, and IT systems functions.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15C8847-C870-FC49-BAC8-7739469A7F4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014955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Arial" pitchFamily="33" charset="0"/>
              </a:rPr>
              <a:t>Having identified a range of possible controls from which management has selected</a:t>
            </a:r>
          </a:p>
          <a:p>
            <a:pPr eaLnBrk="1" hangingPunct="1"/>
            <a:r>
              <a:rPr lang="en-US" dirty="0">
                <a:latin typeface="Arial" pitchFamily="33" charset="0"/>
              </a:rPr>
              <a:t>some to implement, an IT security plan should then be created, as indicated in</a:t>
            </a:r>
          </a:p>
          <a:p>
            <a:pPr eaLnBrk="1" hangingPunct="1"/>
            <a:r>
              <a:rPr lang="en-US" dirty="0">
                <a:latin typeface="Arial" pitchFamily="33" charset="0"/>
              </a:rPr>
              <a:t>Figures 14.1 and 15.1 . This is a document that provides details as to what will be</a:t>
            </a:r>
          </a:p>
          <a:p>
            <a:pPr eaLnBrk="1" hangingPunct="1"/>
            <a:r>
              <a:rPr lang="en-US" dirty="0">
                <a:latin typeface="Arial" pitchFamily="33" charset="0"/>
              </a:rPr>
              <a:t>done, what resources are needed, and who will be responsible. The goal is to detail</a:t>
            </a:r>
          </a:p>
          <a:p>
            <a:pPr eaLnBrk="1" hangingPunct="1"/>
            <a:r>
              <a:rPr lang="en-US" dirty="0">
                <a:latin typeface="Arial" pitchFamily="33" charset="0"/>
              </a:rPr>
              <a:t>the actions needed to improve the identified deficiencies in the organization’s risk</a:t>
            </a:r>
          </a:p>
          <a:p>
            <a:r>
              <a:rPr lang="en-US" dirty="0">
                <a:latin typeface="Arial" pitchFamily="33" charset="0"/>
              </a:rPr>
              <a:t>profile in a timely manner.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33" charset="-128"/>
                <a:cs typeface="ＭＳ Ｐゴシック" pitchFamily="33" charset="-128"/>
              </a:rPr>
              <a:t> NIST SP 800-30 (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33" charset="-128"/>
                <a:cs typeface="ＭＳ Ｐゴシック" pitchFamily="33" charset="-128"/>
              </a:rPr>
              <a:t>Risk Management Guide for Information Technology</a:t>
            </a:r>
          </a:p>
          <a:p>
            <a:r>
              <a:rPr lang="en-US" sz="1200" i="1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33" charset="-128"/>
                <a:cs typeface="ＭＳ Ｐゴシック" pitchFamily="33" charset="-128"/>
              </a:rPr>
              <a:t>Systems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33" charset="-128"/>
                <a:cs typeface="ＭＳ Ｐゴシック" pitchFamily="33" charset="-128"/>
              </a:rPr>
              <a:t>, September 2012) suggests that this plan should include details of:</a:t>
            </a:r>
          </a:p>
          <a:p>
            <a:pPr eaLnBrk="1" hangingPunct="1"/>
            <a:endParaRPr lang="en-US" dirty="0">
              <a:latin typeface="Arial" pitchFamily="33" charset="0"/>
            </a:endParaRPr>
          </a:p>
          <a:p>
            <a:pPr eaLnBrk="1" hangingPunct="1"/>
            <a:r>
              <a:rPr lang="en-US" dirty="0">
                <a:latin typeface="Arial" pitchFamily="33" charset="0"/>
              </a:rPr>
              <a:t>• Risks (asset/threat/vulnerability combinations)</a:t>
            </a:r>
          </a:p>
          <a:p>
            <a:pPr eaLnBrk="1" hangingPunct="1"/>
            <a:endParaRPr lang="en-US" dirty="0">
              <a:latin typeface="Arial" pitchFamily="33" charset="0"/>
            </a:endParaRPr>
          </a:p>
          <a:p>
            <a:pPr eaLnBrk="1" hangingPunct="1"/>
            <a:r>
              <a:rPr lang="en-US" dirty="0">
                <a:latin typeface="Arial" pitchFamily="33" charset="0"/>
              </a:rPr>
              <a:t>• Recommended controls (from the risk assessment)</a:t>
            </a:r>
          </a:p>
          <a:p>
            <a:pPr eaLnBrk="1" hangingPunct="1"/>
            <a:endParaRPr lang="en-US" dirty="0">
              <a:latin typeface="Arial" pitchFamily="33" charset="0"/>
            </a:endParaRPr>
          </a:p>
          <a:p>
            <a:pPr eaLnBrk="1" hangingPunct="1"/>
            <a:r>
              <a:rPr lang="en-US" dirty="0">
                <a:latin typeface="Arial" pitchFamily="33" charset="0"/>
              </a:rPr>
              <a:t>• Action priority for each risk</a:t>
            </a:r>
          </a:p>
          <a:p>
            <a:pPr eaLnBrk="1" hangingPunct="1"/>
            <a:endParaRPr lang="en-US" dirty="0">
              <a:latin typeface="Arial" pitchFamily="33" charset="0"/>
            </a:endParaRPr>
          </a:p>
          <a:p>
            <a:pPr eaLnBrk="1" hangingPunct="1"/>
            <a:r>
              <a:rPr lang="en-US" dirty="0">
                <a:latin typeface="Arial" pitchFamily="33" charset="0"/>
              </a:rPr>
              <a:t>• Selected controls (on the basis of the cost-benefit analysis)</a:t>
            </a:r>
          </a:p>
          <a:p>
            <a:pPr eaLnBrk="1" hangingPunct="1"/>
            <a:endParaRPr lang="en-US" dirty="0">
              <a:latin typeface="Arial" pitchFamily="33" charset="0"/>
            </a:endParaRPr>
          </a:p>
          <a:p>
            <a:pPr eaLnBrk="1" hangingPunct="1"/>
            <a:r>
              <a:rPr lang="en-US" dirty="0">
                <a:latin typeface="Arial" pitchFamily="33" charset="0"/>
              </a:rPr>
              <a:t>• Required resources for implementing the selected controls</a:t>
            </a:r>
          </a:p>
          <a:p>
            <a:pPr eaLnBrk="1" hangingPunct="1"/>
            <a:endParaRPr lang="en-US" dirty="0">
              <a:latin typeface="Arial" pitchFamily="33" charset="0"/>
            </a:endParaRPr>
          </a:p>
          <a:p>
            <a:pPr eaLnBrk="1" hangingPunct="1"/>
            <a:r>
              <a:rPr lang="en-US" dirty="0">
                <a:latin typeface="Arial" pitchFamily="33" charset="0"/>
              </a:rPr>
              <a:t>• Responsible personnel</a:t>
            </a:r>
          </a:p>
          <a:p>
            <a:pPr eaLnBrk="1" hangingPunct="1"/>
            <a:endParaRPr lang="en-US" dirty="0">
              <a:latin typeface="Arial" pitchFamily="33" charset="0"/>
            </a:endParaRPr>
          </a:p>
          <a:p>
            <a:pPr eaLnBrk="1" hangingPunct="1"/>
            <a:r>
              <a:rPr lang="en-US" dirty="0">
                <a:latin typeface="Arial" pitchFamily="33" charset="0"/>
              </a:rPr>
              <a:t>• Target start and end dates for implementation</a:t>
            </a:r>
          </a:p>
          <a:p>
            <a:pPr eaLnBrk="1" hangingPunct="1"/>
            <a:endParaRPr lang="en-US" dirty="0">
              <a:latin typeface="Arial" pitchFamily="33" charset="0"/>
            </a:endParaRPr>
          </a:p>
          <a:p>
            <a:pPr eaLnBrk="1" hangingPunct="1"/>
            <a:r>
              <a:rPr lang="en-US" dirty="0">
                <a:latin typeface="Arial" pitchFamily="33" charset="0"/>
              </a:rPr>
              <a:t>• Maintenance requirements and other comments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15C8847-C870-FC49-BAC8-7739469A7F4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5788685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Arial" pitchFamily="33" charset="0"/>
              </a:rPr>
              <a:t>These details are summarized in an </a:t>
            </a:r>
            <a:r>
              <a:rPr lang="en-US" b="1" dirty="0">
                <a:latin typeface="Arial" pitchFamily="33" charset="0"/>
              </a:rPr>
              <a:t>implementation plan table</a:t>
            </a:r>
            <a:r>
              <a:rPr lang="en-US" dirty="0">
                <a:latin typeface="Arial" pitchFamily="33" charset="0"/>
              </a:rPr>
              <a:t>, such as</a:t>
            </a:r>
          </a:p>
          <a:p>
            <a:pPr eaLnBrk="1" hangingPunct="1"/>
            <a:r>
              <a:rPr lang="en-US" dirty="0">
                <a:latin typeface="Arial" pitchFamily="33" charset="0"/>
              </a:rPr>
              <a:t>that shown in Table 15.4 . This illustrates an example implementation plan for</a:t>
            </a:r>
          </a:p>
          <a:p>
            <a:pPr eaLnBrk="1" hangingPunct="1"/>
            <a:r>
              <a:rPr lang="en-US" dirty="0">
                <a:latin typeface="Arial" pitchFamily="33" charset="0"/>
              </a:rPr>
              <a:t>the example risk identified and shown in Table 14.5 . The suggested controls are</a:t>
            </a:r>
          </a:p>
          <a:p>
            <a:pPr eaLnBrk="1" hangingPunct="1"/>
            <a:r>
              <a:rPr lang="en-US" dirty="0">
                <a:latin typeface="Arial" pitchFamily="33" charset="0"/>
              </a:rPr>
              <a:t>specific examples of remote access, auditable event, user identification, system</a:t>
            </a:r>
          </a:p>
          <a:p>
            <a:pPr eaLnBrk="1" hangingPunct="1"/>
            <a:r>
              <a:rPr lang="en-US" dirty="0">
                <a:latin typeface="Arial" pitchFamily="33" charset="0"/>
              </a:rPr>
              <a:t>backup, and configuration change controls, applied to the identified threatened</a:t>
            </a:r>
          </a:p>
          <a:p>
            <a:pPr eaLnBrk="1" hangingPunct="1"/>
            <a:r>
              <a:rPr lang="en-US" dirty="0">
                <a:latin typeface="Arial" pitchFamily="33" charset="0"/>
              </a:rPr>
              <a:t>asset. All of them are chosen, because they are neither costly nor difficult to</a:t>
            </a:r>
          </a:p>
          <a:p>
            <a:pPr eaLnBrk="1" hangingPunct="1"/>
            <a:r>
              <a:rPr lang="en-US" dirty="0">
                <a:latin typeface="Arial" pitchFamily="33" charset="0"/>
              </a:rPr>
              <a:t>implement. They do require some changes to procedures. The relevant network</a:t>
            </a:r>
          </a:p>
          <a:p>
            <a:pPr eaLnBrk="1" hangingPunct="1"/>
            <a:r>
              <a:rPr lang="en-US" dirty="0">
                <a:latin typeface="Arial" pitchFamily="33" charset="0"/>
              </a:rPr>
              <a:t>administration staff must be notified of these changes. Staff members may also</a:t>
            </a:r>
          </a:p>
          <a:p>
            <a:pPr eaLnBrk="1" hangingPunct="1"/>
            <a:r>
              <a:rPr lang="en-US" dirty="0">
                <a:latin typeface="Arial" pitchFamily="33" charset="0"/>
              </a:rPr>
              <a:t>require training on the correct implementation of the new procedures and their</a:t>
            </a:r>
          </a:p>
          <a:p>
            <a:pPr eaLnBrk="1" hangingPunct="1"/>
            <a:r>
              <a:rPr lang="en-US" dirty="0">
                <a:latin typeface="Arial" pitchFamily="33" charset="0"/>
              </a:rPr>
              <a:t>rights and responsibilities.</a:t>
            </a:r>
            <a:endParaRPr lang="en-US" dirty="0">
              <a:latin typeface="Times" pitchFamily="33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15C8847-C870-FC49-BAC8-7739469A7F4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3734623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Arial" pitchFamily="33" charset="0"/>
              </a:rPr>
              <a:t>The next phase in the IT security management process, as indicated in Figure 14.1, is</a:t>
            </a:r>
          </a:p>
          <a:p>
            <a:pPr eaLnBrk="1" hangingPunct="1"/>
            <a:r>
              <a:rPr lang="en-US" dirty="0">
                <a:latin typeface="Arial" pitchFamily="33" charset="0"/>
              </a:rPr>
              <a:t>to manage the implementation of the controls detailed in the IT security plan. This</a:t>
            </a:r>
          </a:p>
          <a:p>
            <a:pPr eaLnBrk="1" hangingPunct="1"/>
            <a:r>
              <a:rPr lang="en-US" dirty="0">
                <a:latin typeface="Arial" pitchFamily="33" charset="0"/>
              </a:rPr>
              <a:t>comprises the </a:t>
            </a:r>
            <a:r>
              <a:rPr lang="en-US" i="1" dirty="0">
                <a:latin typeface="Arial" pitchFamily="33" charset="0"/>
              </a:rPr>
              <a:t>do </a:t>
            </a:r>
            <a:r>
              <a:rPr lang="en-US" i="0" dirty="0">
                <a:latin typeface="Arial" pitchFamily="33" charset="0"/>
              </a:rPr>
              <a:t>stage of the cyclic implementation model discussed in Chapter 14 </a:t>
            </a:r>
            <a:r>
              <a:rPr lang="en-US" i="1" dirty="0">
                <a:latin typeface="Arial" pitchFamily="33" charset="0"/>
              </a:rPr>
              <a:t>.</a:t>
            </a:r>
          </a:p>
          <a:p>
            <a:pPr eaLnBrk="1" hangingPunct="1"/>
            <a:r>
              <a:rPr lang="en-US" dirty="0">
                <a:latin typeface="Arial" pitchFamily="33" charset="0"/>
              </a:rPr>
              <a:t>The implementation phase comprises not only the direct implementation of the</a:t>
            </a:r>
          </a:p>
          <a:p>
            <a:pPr eaLnBrk="1" hangingPunct="1"/>
            <a:r>
              <a:rPr lang="en-US" dirty="0">
                <a:latin typeface="Arial" pitchFamily="33" charset="0"/>
              </a:rPr>
              <a:t>controls as detailed in the security plan, but also the associated specific training and</a:t>
            </a:r>
          </a:p>
          <a:p>
            <a:pPr eaLnBrk="1" hangingPunct="1"/>
            <a:r>
              <a:rPr lang="en-US" dirty="0">
                <a:latin typeface="Arial" pitchFamily="33" charset="0"/>
              </a:rPr>
              <a:t>general security awareness programs for the organization.</a:t>
            </a:r>
          </a:p>
          <a:p>
            <a:pPr eaLnBrk="1" hangingPunct="1"/>
            <a:endParaRPr lang="en-US" dirty="0">
              <a:latin typeface="Arial" pitchFamily="33" charset="0"/>
            </a:endParaRPr>
          </a:p>
          <a:p>
            <a:pPr eaLnBrk="1" hangingPunct="1"/>
            <a:r>
              <a:rPr lang="en-US" dirty="0">
                <a:latin typeface="Arial" pitchFamily="33" charset="0"/>
              </a:rPr>
              <a:t>The </a:t>
            </a:r>
            <a:r>
              <a:rPr lang="en-US" b="1" dirty="0">
                <a:latin typeface="Arial" pitchFamily="33" charset="0"/>
              </a:rPr>
              <a:t>IT security plan </a:t>
            </a:r>
            <a:r>
              <a:rPr lang="en-US" b="0" dirty="0">
                <a:latin typeface="Arial" pitchFamily="33" charset="0"/>
              </a:rPr>
              <a:t>documents what needs to be done for each selected control,</a:t>
            </a:r>
          </a:p>
          <a:p>
            <a:pPr eaLnBrk="1" hangingPunct="1"/>
            <a:r>
              <a:rPr lang="en-US" dirty="0">
                <a:latin typeface="Arial" pitchFamily="33" charset="0"/>
              </a:rPr>
              <a:t>along with the personnel responsible, and the resources and time frame to</a:t>
            </a:r>
          </a:p>
          <a:p>
            <a:pPr eaLnBrk="1" hangingPunct="1"/>
            <a:r>
              <a:rPr lang="en-US" dirty="0">
                <a:latin typeface="Arial" pitchFamily="33" charset="0"/>
              </a:rPr>
              <a:t>be used. The identified personnel then undertake the tasks needed to implement</a:t>
            </a:r>
          </a:p>
          <a:p>
            <a:pPr eaLnBrk="1" hangingPunct="1"/>
            <a:r>
              <a:rPr lang="en-US" dirty="0">
                <a:latin typeface="Arial" pitchFamily="33" charset="0"/>
              </a:rPr>
              <a:t>the new or enhanced controls, be they technical, managerial, or operational.</a:t>
            </a:r>
          </a:p>
          <a:p>
            <a:pPr eaLnBrk="1" hangingPunct="1"/>
            <a:r>
              <a:rPr lang="en-US" dirty="0">
                <a:latin typeface="Arial" pitchFamily="33" charset="0"/>
              </a:rPr>
              <a:t>This may involve some combination of system configuration changes, upgrades,</a:t>
            </a:r>
          </a:p>
          <a:p>
            <a:pPr eaLnBrk="1" hangingPunct="1"/>
            <a:r>
              <a:rPr lang="en-US" dirty="0">
                <a:latin typeface="Arial" pitchFamily="33" charset="0"/>
              </a:rPr>
              <a:t>or new system installation. It may also involve the development of new or</a:t>
            </a:r>
          </a:p>
          <a:p>
            <a:pPr eaLnBrk="1" hangingPunct="1"/>
            <a:r>
              <a:rPr lang="en-US" dirty="0">
                <a:latin typeface="Arial" pitchFamily="33" charset="0"/>
              </a:rPr>
              <a:t>extended procedures to document practices needed to achieve the desired</a:t>
            </a:r>
          </a:p>
          <a:p>
            <a:pPr eaLnBrk="1" hangingPunct="1"/>
            <a:r>
              <a:rPr lang="en-US" dirty="0">
                <a:latin typeface="Arial" pitchFamily="33" charset="0"/>
              </a:rPr>
              <a:t>security goals. Note that even technical controls typically require associated</a:t>
            </a:r>
          </a:p>
          <a:p>
            <a:pPr eaLnBrk="1" hangingPunct="1"/>
            <a:r>
              <a:rPr lang="en-US" dirty="0">
                <a:latin typeface="Arial" pitchFamily="33" charset="0"/>
              </a:rPr>
              <a:t>operational procedures to ensure their correct use. The use of these procedures</a:t>
            </a:r>
          </a:p>
          <a:p>
            <a:pPr eaLnBrk="1" hangingPunct="1"/>
            <a:r>
              <a:rPr lang="en-US" dirty="0">
                <a:latin typeface="Arial" pitchFamily="33" charset="0"/>
              </a:rPr>
              <a:t>needs to be encouraged and monitored by management.</a:t>
            </a:r>
          </a:p>
          <a:p>
            <a:pPr eaLnBrk="1" hangingPunct="1"/>
            <a:endParaRPr lang="en-US" dirty="0">
              <a:latin typeface="Arial" pitchFamily="33" charset="0"/>
            </a:endParaRPr>
          </a:p>
          <a:p>
            <a:pPr eaLnBrk="1" hangingPunct="1"/>
            <a:r>
              <a:rPr lang="en-US" dirty="0">
                <a:latin typeface="Arial" pitchFamily="33" charset="0"/>
              </a:rPr>
              <a:t>The implementation process should be monitored to ensure its correctness.</a:t>
            </a:r>
          </a:p>
          <a:p>
            <a:pPr eaLnBrk="1" hangingPunct="1"/>
            <a:r>
              <a:rPr lang="en-US" dirty="0">
                <a:latin typeface="Arial" pitchFamily="33" charset="0"/>
              </a:rPr>
              <a:t>This is typically performed by the organizational security officer, who checks that:</a:t>
            </a:r>
          </a:p>
          <a:p>
            <a:pPr eaLnBrk="1" hangingPunct="1"/>
            <a:endParaRPr lang="en-US" dirty="0">
              <a:latin typeface="Arial" pitchFamily="33" charset="0"/>
            </a:endParaRPr>
          </a:p>
          <a:p>
            <a:pPr eaLnBrk="1" hangingPunct="1"/>
            <a:r>
              <a:rPr lang="en-US" dirty="0">
                <a:latin typeface="Arial" pitchFamily="33" charset="0"/>
              </a:rPr>
              <a:t>• The implementation costs and resources used stay within identified bounds.</a:t>
            </a:r>
          </a:p>
          <a:p>
            <a:pPr eaLnBrk="1" hangingPunct="1"/>
            <a:endParaRPr lang="en-US" dirty="0">
              <a:latin typeface="Arial" pitchFamily="33" charset="0"/>
            </a:endParaRPr>
          </a:p>
          <a:p>
            <a:pPr eaLnBrk="1" hangingPunct="1"/>
            <a:r>
              <a:rPr lang="en-US" dirty="0">
                <a:latin typeface="Arial" pitchFamily="33" charset="0"/>
              </a:rPr>
              <a:t>• The controls are correctly implemented as specified in the plan, in order that</a:t>
            </a:r>
          </a:p>
          <a:p>
            <a:pPr eaLnBrk="1" hangingPunct="1"/>
            <a:r>
              <a:rPr lang="en-US" dirty="0">
                <a:latin typeface="Arial" pitchFamily="33" charset="0"/>
              </a:rPr>
              <a:t>the identified reduction in risk level is achieved.</a:t>
            </a:r>
          </a:p>
          <a:p>
            <a:pPr eaLnBrk="1" hangingPunct="1"/>
            <a:endParaRPr lang="en-US" dirty="0">
              <a:latin typeface="Arial" pitchFamily="33" charset="0"/>
            </a:endParaRPr>
          </a:p>
          <a:p>
            <a:pPr eaLnBrk="1" hangingPunct="1"/>
            <a:r>
              <a:rPr lang="en-US" dirty="0">
                <a:latin typeface="Arial" pitchFamily="33" charset="0"/>
              </a:rPr>
              <a:t>• The controls are operated and administered as needed.</a:t>
            </a:r>
          </a:p>
          <a:p>
            <a:pPr eaLnBrk="1" hangingPunct="1"/>
            <a:endParaRPr lang="en-US" dirty="0">
              <a:latin typeface="Arial" pitchFamily="33" charset="0"/>
            </a:endParaRPr>
          </a:p>
          <a:p>
            <a:pPr eaLnBrk="1" hangingPunct="1"/>
            <a:r>
              <a:rPr lang="en-US" dirty="0">
                <a:latin typeface="Arial" pitchFamily="33" charset="0"/>
              </a:rPr>
              <a:t>When the implementation is successfully completed, management needs to</a:t>
            </a:r>
          </a:p>
          <a:p>
            <a:pPr eaLnBrk="1" hangingPunct="1"/>
            <a:r>
              <a:rPr lang="en-US" dirty="0">
                <a:latin typeface="Arial" pitchFamily="33" charset="0"/>
              </a:rPr>
              <a:t>authorize the system for operational use. This may be a purely informal process</a:t>
            </a:r>
          </a:p>
          <a:p>
            <a:pPr eaLnBrk="1" hangingPunct="1"/>
            <a:r>
              <a:rPr lang="en-US" dirty="0">
                <a:latin typeface="Arial" pitchFamily="33" charset="0"/>
              </a:rPr>
              <a:t>within the organization. Alternatively, especially in government organizations,</a:t>
            </a:r>
          </a:p>
          <a:p>
            <a:pPr eaLnBrk="1" hangingPunct="1"/>
            <a:r>
              <a:rPr lang="en-US" dirty="0">
                <a:latin typeface="Arial" pitchFamily="33" charset="0"/>
              </a:rPr>
              <a:t>this may be part of a formal process resulting in accreditation of the system</a:t>
            </a:r>
          </a:p>
          <a:p>
            <a:pPr eaLnBrk="1" hangingPunct="1"/>
            <a:r>
              <a:rPr lang="en-US" dirty="0">
                <a:latin typeface="Arial" pitchFamily="33" charset="0"/>
              </a:rPr>
              <a:t>as meeting required standards. This is usually associated with the installation,</a:t>
            </a:r>
          </a:p>
          <a:p>
            <a:pPr eaLnBrk="1" hangingPunct="1"/>
            <a:r>
              <a:rPr lang="en-US" dirty="0">
                <a:latin typeface="Arial" pitchFamily="33" charset="0"/>
              </a:rPr>
              <a:t>certification, and use of trusted computing system, as we will discuss in Chapter 27 .</a:t>
            </a:r>
          </a:p>
          <a:p>
            <a:pPr eaLnBrk="1" hangingPunct="1"/>
            <a:r>
              <a:rPr lang="en-US" dirty="0">
                <a:latin typeface="Arial" pitchFamily="33" charset="0"/>
              </a:rPr>
              <a:t>In these cases an external accrediting body will verify the documented evidence of</a:t>
            </a:r>
          </a:p>
          <a:p>
            <a:pPr eaLnBrk="1" hangingPunct="1"/>
            <a:r>
              <a:rPr lang="en-US" dirty="0">
                <a:latin typeface="Arial" pitchFamily="33" charset="0"/>
              </a:rPr>
              <a:t>the correct design and implementation of the system.</a:t>
            </a:r>
          </a:p>
          <a:p>
            <a:pPr eaLnBrk="1" hangingPunct="1"/>
            <a:endParaRPr lang="en-US" dirty="0">
              <a:latin typeface="Times" pitchFamily="33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15C8847-C870-FC49-BAC8-7739469A7F4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0389887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33" charset="-128"/>
                <a:cs typeface="ＭＳ Ｐゴシック" pitchFamily="33" charset="-128"/>
              </a:rPr>
              <a:t>The IT security management process does not end with the implementation of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33" charset="-128"/>
                <a:cs typeface="ＭＳ Ｐゴシック" pitchFamily="33" charset="-128"/>
              </a:rPr>
              <a:t>controls and the training of personnel. As we noted in Chapter 14, it is a cyclic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33" charset="-128"/>
                <a:cs typeface="ＭＳ Ｐゴシック" pitchFamily="33" charset="-128"/>
              </a:rPr>
              <a:t>process, constantly repeated to respond to changes in the IT systems and the risk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33" charset="-128"/>
                <a:cs typeface="ＭＳ Ｐゴシック" pitchFamily="33" charset="-128"/>
              </a:rPr>
              <a:t>environment. The various controls implemented should be monitored to ensure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33" charset="-128"/>
                <a:cs typeface="ＭＳ Ｐゴシック" pitchFamily="33" charset="-128"/>
              </a:rPr>
              <a:t>their continued effectiveness. Any proposed changes to systems should be checked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33" charset="-128"/>
                <a:cs typeface="ＭＳ Ｐゴシック" pitchFamily="33" charset="-128"/>
              </a:rPr>
              <a:t>for security implications and the risk profile of the affected system reviewed if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33" charset="-128"/>
                <a:cs typeface="ＭＳ Ｐゴシック" pitchFamily="33" charset="-128"/>
              </a:rPr>
              <a:t>necessary. Unfortunately, this aspect of IT security management often receives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33" charset="-128"/>
                <a:cs typeface="ＭＳ Ｐゴシック" pitchFamily="33" charset="-128"/>
              </a:rPr>
              <a:t>the least attention and in many cases is added as an afterthought, if at all. Failure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33" charset="-128"/>
                <a:cs typeface="ＭＳ Ｐゴシック" pitchFamily="33" charset="-128"/>
              </a:rPr>
              <a:t>to do so can greatly increase the likelihood that a security failure will occur.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33" charset="-128"/>
                <a:cs typeface="ＭＳ Ｐゴシック" pitchFamily="33" charset="-128"/>
              </a:rPr>
              <a:t>This follow-up stage of the management process includes a number of aspects:</a:t>
            </a:r>
          </a:p>
          <a:p>
            <a:endParaRPr lang="en-US" sz="1200" kern="1200" baseline="0" dirty="0">
              <a:solidFill>
                <a:schemeClr val="tx1"/>
              </a:solidFill>
              <a:latin typeface="Arial" pitchFamily="-110" charset="0"/>
              <a:ea typeface="ＭＳ Ｐゴシック" pitchFamily="33" charset="-128"/>
              <a:cs typeface="ＭＳ Ｐゴシック" pitchFamily="33" charset="-128"/>
            </a:endParaRPr>
          </a:p>
          <a:p>
            <a:r>
              <a:rPr lang="en-US" sz="1200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33" charset="-128"/>
                <a:cs typeface="ＭＳ Ｐゴシック" pitchFamily="33" charset="-128"/>
              </a:rPr>
              <a:t>• Maintenance of security controls</a:t>
            </a:r>
          </a:p>
          <a:p>
            <a:endParaRPr lang="en-US" sz="1200" kern="1200" baseline="0" dirty="0">
              <a:solidFill>
                <a:schemeClr val="tx1"/>
              </a:solidFill>
              <a:latin typeface="Arial" pitchFamily="-110" charset="0"/>
              <a:ea typeface="ＭＳ Ｐゴシック" pitchFamily="33" charset="-128"/>
              <a:cs typeface="ＭＳ Ｐゴシック" pitchFamily="33" charset="-128"/>
            </a:endParaRPr>
          </a:p>
          <a:p>
            <a:r>
              <a:rPr lang="en-US" sz="1200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33" charset="-128"/>
                <a:cs typeface="ＭＳ Ｐゴシック" pitchFamily="33" charset="-128"/>
              </a:rPr>
              <a:t>• Security compliance checking</a:t>
            </a:r>
          </a:p>
          <a:p>
            <a:endParaRPr lang="en-US" sz="1200" kern="1200" baseline="0" dirty="0">
              <a:solidFill>
                <a:schemeClr val="tx1"/>
              </a:solidFill>
              <a:latin typeface="Arial" pitchFamily="-110" charset="0"/>
              <a:ea typeface="ＭＳ Ｐゴシック" pitchFamily="33" charset="-128"/>
              <a:cs typeface="ＭＳ Ｐゴシック" pitchFamily="33" charset="-128"/>
            </a:endParaRPr>
          </a:p>
          <a:p>
            <a:r>
              <a:rPr lang="en-US" sz="1200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33" charset="-128"/>
                <a:cs typeface="ＭＳ Ｐゴシック" pitchFamily="33" charset="-128"/>
              </a:rPr>
              <a:t>• Change and configuration management</a:t>
            </a:r>
          </a:p>
          <a:p>
            <a:endParaRPr lang="en-US" sz="1200" kern="1200" baseline="0" dirty="0">
              <a:solidFill>
                <a:schemeClr val="tx1"/>
              </a:solidFill>
              <a:latin typeface="Arial" pitchFamily="-110" charset="0"/>
              <a:ea typeface="ＭＳ Ｐゴシック" pitchFamily="33" charset="-128"/>
              <a:cs typeface="ＭＳ Ｐゴシック" pitchFamily="33" charset="-128"/>
            </a:endParaRPr>
          </a:p>
          <a:p>
            <a:r>
              <a:rPr lang="en-US" sz="1200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33" charset="-128"/>
                <a:cs typeface="ＭＳ Ｐゴシック" pitchFamily="33" charset="-128"/>
              </a:rPr>
              <a:t>• Incident handling</a:t>
            </a:r>
          </a:p>
          <a:p>
            <a:endParaRPr lang="en-US" sz="1200" kern="1200" baseline="0" dirty="0">
              <a:solidFill>
                <a:schemeClr val="tx1"/>
              </a:solidFill>
              <a:latin typeface="Arial" pitchFamily="-110" charset="0"/>
              <a:ea typeface="ＭＳ Ｐゴシック" pitchFamily="33" charset="-128"/>
              <a:cs typeface="ＭＳ Ｐゴシック" pitchFamily="33" charset="-128"/>
            </a:endParaRPr>
          </a:p>
          <a:p>
            <a:r>
              <a:rPr lang="en-US" sz="1200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33" charset="-128"/>
                <a:cs typeface="ＭＳ Ｐゴシック" pitchFamily="33" charset="-128"/>
              </a:rPr>
              <a:t>Any of these aspects might indicate that changes are needed to the previous stages in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33" charset="-128"/>
                <a:cs typeface="ＭＳ Ｐゴシック" pitchFamily="33" charset="-128"/>
              </a:rPr>
              <a:t>the IT security management process. An obvious example is that if a breach should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33" charset="-128"/>
                <a:cs typeface="ＭＳ Ｐゴシック" pitchFamily="33" charset="-128"/>
              </a:rPr>
              <a:t>occur, such as a virus infection of desktop systems, then changes may be needed to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33" charset="-128"/>
                <a:cs typeface="ＭＳ Ｐゴシック" pitchFamily="33" charset="-128"/>
              </a:rPr>
              <a:t>the risk assessment, to the controls chosen, or to the details of their implementation.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33" charset="-128"/>
                <a:cs typeface="ＭＳ Ｐゴシック" pitchFamily="33" charset="-128"/>
              </a:rPr>
              <a:t>This can trigger a review of earlier stages in the process.</a:t>
            </a:r>
            <a:endParaRPr lang="en-US" dirty="0">
              <a:latin typeface="Times" pitchFamily="33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15C8847-C870-FC49-BAC8-7739469A7F4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283408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>
            <a:extLst>
              <a:ext uri="{FF2B5EF4-FFF2-40B4-BE49-F238E27FC236}">
                <a16:creationId xmlns:a16="http://schemas.microsoft.com/office/drawing/2014/main" id="{26AB9DBF-047E-13CA-810F-A83A685328A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A91448B-EF76-4F50-87D3-4C2ACAE18FF9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1267" name="Rectangle 2">
            <a:extLst>
              <a:ext uri="{FF2B5EF4-FFF2-40B4-BE49-F238E27FC236}">
                <a16:creationId xmlns:a16="http://schemas.microsoft.com/office/drawing/2014/main" id="{5437B4D0-425B-683D-7DE1-85F231C0580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8" name="Rectangle 3">
            <a:extLst>
              <a:ext uri="{FF2B5EF4-FFF2-40B4-BE49-F238E27FC236}">
                <a16:creationId xmlns:a16="http://schemas.microsoft.com/office/drawing/2014/main" id="{A6BEBB80-3252-F785-6B9A-65A70CA23B9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8941846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33" charset="-128"/>
                <a:cs typeface="ＭＳ Ｐゴシック" pitchFamily="33" charset="-128"/>
              </a:rPr>
              <a:t>The first aspect concerns the continued maintenance and monitoring of the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33" charset="-128"/>
                <a:cs typeface="ＭＳ Ｐゴシック" pitchFamily="33" charset="-128"/>
              </a:rPr>
              <a:t>implemented controls to ensure their continued correct functioning and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33" charset="-128"/>
                <a:cs typeface="ＭＳ Ｐゴシック" pitchFamily="33" charset="-128"/>
              </a:rPr>
              <a:t>appropriateness. It is important that someone has responsibility for this maintenance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33" charset="-128"/>
                <a:cs typeface="ＭＳ Ｐゴシック" pitchFamily="33" charset="-128"/>
              </a:rPr>
              <a:t>process, which is generally coordinated by the organization’s security officer.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33" charset="-128"/>
                <a:cs typeface="ＭＳ Ｐゴシック" pitchFamily="33" charset="-128"/>
              </a:rPr>
              <a:t>The maintenance tasks include ensuring that:</a:t>
            </a:r>
          </a:p>
          <a:p>
            <a:endParaRPr lang="en-US" sz="1200" kern="1200" baseline="0" dirty="0">
              <a:solidFill>
                <a:schemeClr val="tx1"/>
              </a:solidFill>
              <a:latin typeface="Arial" pitchFamily="-110" charset="0"/>
              <a:ea typeface="ＭＳ Ｐゴシック" pitchFamily="33" charset="-128"/>
              <a:cs typeface="ＭＳ Ｐゴシック" pitchFamily="33" charset="-128"/>
            </a:endParaRPr>
          </a:p>
          <a:p>
            <a:r>
              <a:rPr lang="en-US" sz="1200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33" charset="-128"/>
                <a:cs typeface="ＭＳ Ｐゴシック" pitchFamily="33" charset="-128"/>
              </a:rPr>
              <a:t>• Controls are periodically reviewed to verify that they still function as intended.</a:t>
            </a:r>
          </a:p>
          <a:p>
            <a:endParaRPr lang="en-US" sz="1200" kern="1200" baseline="0" dirty="0">
              <a:solidFill>
                <a:schemeClr val="tx1"/>
              </a:solidFill>
              <a:latin typeface="Arial" pitchFamily="-110" charset="0"/>
              <a:ea typeface="ＭＳ Ｐゴシック" pitchFamily="33" charset="-128"/>
              <a:cs typeface="ＭＳ Ｐゴシック" pitchFamily="33" charset="-128"/>
            </a:endParaRPr>
          </a:p>
          <a:p>
            <a:r>
              <a:rPr lang="en-US" sz="1200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33" charset="-128"/>
                <a:cs typeface="ＭＳ Ｐゴシック" pitchFamily="33" charset="-128"/>
              </a:rPr>
              <a:t>• Controls are upgraded when new requirements are discovered.</a:t>
            </a:r>
          </a:p>
          <a:p>
            <a:endParaRPr lang="en-US" sz="1200" kern="1200" baseline="0" dirty="0">
              <a:solidFill>
                <a:schemeClr val="tx1"/>
              </a:solidFill>
              <a:latin typeface="Arial" pitchFamily="-110" charset="0"/>
              <a:ea typeface="ＭＳ Ｐゴシック" pitchFamily="33" charset="-128"/>
              <a:cs typeface="ＭＳ Ｐゴシック" pitchFamily="33" charset="-128"/>
            </a:endParaRPr>
          </a:p>
          <a:p>
            <a:r>
              <a:rPr lang="en-US" sz="1200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33" charset="-128"/>
                <a:cs typeface="ＭＳ Ｐゴシック" pitchFamily="33" charset="-128"/>
              </a:rPr>
              <a:t>• Changes to systems do not adversely affect the controls.</a:t>
            </a:r>
          </a:p>
          <a:p>
            <a:endParaRPr lang="en-US" sz="1200" kern="1200" baseline="0" dirty="0">
              <a:solidFill>
                <a:schemeClr val="tx1"/>
              </a:solidFill>
              <a:latin typeface="Arial" pitchFamily="-110" charset="0"/>
              <a:ea typeface="ＭＳ Ｐゴシック" pitchFamily="33" charset="-128"/>
              <a:cs typeface="ＭＳ Ｐゴシック" pitchFamily="33" charset="-128"/>
            </a:endParaRPr>
          </a:p>
          <a:p>
            <a:r>
              <a:rPr lang="en-US" sz="1200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33" charset="-128"/>
                <a:cs typeface="ＭＳ Ｐゴシック" pitchFamily="33" charset="-128"/>
              </a:rPr>
              <a:t>• New threats or vulnerabilities have not become known.</a:t>
            </a:r>
          </a:p>
          <a:p>
            <a:endParaRPr lang="en-US" sz="1200" kern="1200" baseline="0" dirty="0">
              <a:solidFill>
                <a:schemeClr val="tx1"/>
              </a:solidFill>
              <a:latin typeface="Arial" pitchFamily="-110" charset="0"/>
              <a:ea typeface="ＭＳ Ｐゴシック" pitchFamily="33" charset="-128"/>
              <a:cs typeface="ＭＳ Ｐゴシック" pitchFamily="33" charset="-128"/>
            </a:endParaRPr>
          </a:p>
          <a:p>
            <a:r>
              <a:rPr lang="en-US" sz="1200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33" charset="-128"/>
                <a:cs typeface="ＭＳ Ｐゴシック" pitchFamily="33" charset="-128"/>
              </a:rPr>
              <a:t>This review includes regular analysis of log files to ensure various system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33" charset="-128"/>
                <a:cs typeface="ＭＳ Ｐゴシック" pitchFamily="33" charset="-128"/>
              </a:rPr>
              <a:t>components are functioning as expected, and to determine a baseline of activity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33" charset="-128"/>
                <a:cs typeface="ＭＳ Ｐゴシック" pitchFamily="33" charset="-128"/>
              </a:rPr>
              <a:t>against which abnormal events can be compared when handling incidents.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33" charset="-128"/>
                <a:cs typeface="ＭＳ Ｐゴシック" pitchFamily="33" charset="-128"/>
              </a:rPr>
              <a:t>We discuss security auditing further in Chapter 18 .</a:t>
            </a:r>
          </a:p>
          <a:p>
            <a:endParaRPr lang="en-US" sz="1200" kern="1200" baseline="0" dirty="0">
              <a:solidFill>
                <a:schemeClr val="tx1"/>
              </a:solidFill>
              <a:latin typeface="Arial" pitchFamily="-110" charset="0"/>
              <a:ea typeface="ＭＳ Ｐゴシック" pitchFamily="33" charset="-128"/>
              <a:cs typeface="ＭＳ Ｐゴシック" pitchFamily="33" charset="-128"/>
            </a:endParaRPr>
          </a:p>
          <a:p>
            <a:r>
              <a:rPr lang="en-US" sz="1200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33" charset="-128"/>
                <a:cs typeface="ＭＳ Ｐゴシック" pitchFamily="33" charset="-128"/>
              </a:rPr>
              <a:t>The goal of maintenance is to ensure that the controls continue to perform as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33" charset="-128"/>
                <a:cs typeface="ＭＳ Ｐゴシック" pitchFamily="33" charset="-128"/>
              </a:rPr>
              <a:t>intended, and hence that the organization’s risk exposure remains as chosen. Failure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33" charset="-128"/>
                <a:cs typeface="ＭＳ Ｐゴシック" pitchFamily="33" charset="-128"/>
              </a:rPr>
              <a:t>to maintain controls could lead to a security breach with a potentially significant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33" charset="-128"/>
                <a:cs typeface="ＭＳ Ｐゴシック" pitchFamily="33" charset="-128"/>
              </a:rPr>
              <a:t>impact on the organization.</a:t>
            </a:r>
            <a:endParaRPr lang="en-US" dirty="0">
              <a:latin typeface="Arial" pitchFamily="33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15C8847-C870-FC49-BAC8-7739469A7F4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2942976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Internet connectivity is no longer optional for organizations. The information</a:t>
            </a: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and services available are essential to the organization. Moreover, individual users</a:t>
            </a: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within the organization want and need Internet access, and if this is not provided</a:t>
            </a: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via their LAN, they could use a wireless broadband capability from their PC to an</a:t>
            </a: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Internet service provider (ISP). However, while Internet access provides benefits to</a:t>
            </a: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the organization, it enables the outside world to reach and interact with local network</a:t>
            </a: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assets. This creates a threat to the organization. While it is possible to equip</a:t>
            </a: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each workstation and server on the premises network with strong security features,</a:t>
            </a: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such as intrusion protection, this may not be sufficient and in some cases is not cost effective.</a:t>
            </a: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Consider a network with hundreds or even thousands of systems, running</a:t>
            </a: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various operating systems, such as different versions of Windows, MacOS, and</a:t>
            </a: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Linux. When a security flaw is discovered, each potentially affected system must be</a:t>
            </a: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upgraded to fix that flaw. This requires </a:t>
            </a:r>
            <a:r>
              <a:rPr lang="en-US" dirty="0" err="1">
                <a:ea typeface="ＭＳ Ｐゴシック" pitchFamily="-110" charset="-128"/>
                <a:cs typeface="ＭＳ Ｐゴシック" pitchFamily="-110" charset="-128"/>
              </a:rPr>
              <a:t>scaleable</a:t>
            </a:r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 configuration management and</a:t>
            </a: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aggressive patching to function effectively. While difficult, this is possible and is necessary</a:t>
            </a: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if only host-based security is used. A widely accepted alternative or at least</a:t>
            </a: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complement to host-based security services is the firewall. The firewall is inserted</a:t>
            </a: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between the premises network and the Internet to establish a controlled link and to</a:t>
            </a: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erect an outer security wall or perimeter. The aim of this perimeter is to protect the</a:t>
            </a: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premises network from Internet-based attacks and to provide a single choke point</a:t>
            </a: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where security and auditing can be imposed. The firewall may be a single computer</a:t>
            </a: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system or a set of two or more systems that cooperate to perform the firewall function.</a:t>
            </a:r>
          </a:p>
          <a:p>
            <a:pPr eaLnBrk="1" hangingPunct="1"/>
            <a:endParaRPr lang="en-US" dirty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The firewall, then, provides an additional layer of defense, insulating the internal</a:t>
            </a: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systems from external networks. This follows the classic military doctrine of</a:t>
            </a: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“defense in depth,” which is just as applicable to IT security.</a:t>
            </a:r>
            <a:endParaRPr lang="en-US" dirty="0">
              <a:latin typeface="Times New Roman" pitchFamily="-110" charset="0"/>
              <a:ea typeface="ＭＳ Ｐゴシック" pitchFamily="-110" charset="-128"/>
              <a:cs typeface="ＭＳ Ｐゴシック" pitchFamily="-110" charset="-128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15C8847-C870-FC49-BAC8-7739469A7F4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6728785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[BELL94] lists the following design goals for a firewall:</a:t>
            </a:r>
          </a:p>
          <a:p>
            <a:pPr eaLnBrk="1" hangingPunct="1"/>
            <a:endParaRPr lang="en-US" b="1" dirty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1. All traffic from inside to outside, and vice versa, must pass through the firewall.</a:t>
            </a: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This is achieved by physically blocking all access to the local network except via</a:t>
            </a: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the firewall. Various configurations are possible, as explained later in this chapter.</a:t>
            </a:r>
          </a:p>
          <a:p>
            <a:pPr eaLnBrk="1" hangingPunct="1"/>
            <a:endParaRPr lang="en-US" b="0" dirty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2. Only authorized traffic, as defined by the local security policy, will be allowed</a:t>
            </a: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to pass. Various types of firewalls are used, which implement various types of</a:t>
            </a: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security policies, as explained later in this chapter.</a:t>
            </a:r>
          </a:p>
          <a:p>
            <a:pPr eaLnBrk="1" hangingPunct="1"/>
            <a:endParaRPr lang="en-US" b="0" dirty="0"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3. The firewall itself is immune to penetration.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 This implies the use of a hardened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system with a secured operating system, as we will describe in Chapter 12.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15C8847-C870-FC49-BAC8-7739469A7F4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0814168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 A critical component in the planning and implementation of a firewall is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specifying a suitable access policy. This lists the types of traffic authorized to pass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through the firewall, including address ranges, protocols, applications and content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types. This policy should be developed from the organization’s information security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risk assessment and policy, that we discuss in Chapters 14 and 15. This policy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should be developed from a broad specification of which traffic types the organization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needs to support. It is then refined to detail the filter elements we discuss next,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which can then be implemented within an appropriate firewall topology.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15C8847-C870-FC49-BAC8-7739469A7F4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1826868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 NIST SP 800-41 (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Guidelines on Firewalls and Firewall Policy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, September 2009)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lists a range of characteristics that a firewall access policy could use to filter traffic,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including: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Arial" pitchFamily="-110" charset="0"/>
              <a:ea typeface="ＭＳ Ｐゴシック" pitchFamily="-1" charset="-128"/>
              <a:cs typeface="ＭＳ Ｐゴシック" pitchFamily="-1" charset="-128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• </a:t>
            </a:r>
            <a:r>
              <a:rPr lang="en-US" sz="1200" b="1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IP Address and Protocol Values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: Controls access based on the source or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destination addresses and port numbers, direction of flow being inbound or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outbound, and other network and transport layer characteristics. This type of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filtering is used by packet filter and stateful inspection firewalls. It is typically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used to limit access to specific services.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Arial" pitchFamily="-110" charset="0"/>
              <a:ea typeface="ＭＳ Ｐゴシック" pitchFamily="-1" charset="-128"/>
              <a:cs typeface="ＭＳ Ｐゴシック" pitchFamily="-1" charset="-128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• </a:t>
            </a:r>
            <a:r>
              <a:rPr lang="en-US" sz="1200" b="1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Application Protocol: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 Controls access on the basis of authorized application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protocol data. This type of filtering is used by an application-level gateway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that relays and monitors the exchange of information for specific application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protocols, for example, checking Simple Mail Transfer Protocol (SMTP) e-mail for spam, or HTPP Web requests to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authorized sites only.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Arial" pitchFamily="-110" charset="0"/>
              <a:ea typeface="ＭＳ Ｐゴシック" pitchFamily="-1" charset="-128"/>
              <a:cs typeface="ＭＳ Ｐゴシック" pitchFamily="-1" charset="-128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• </a:t>
            </a:r>
            <a:r>
              <a:rPr lang="en-US" sz="1200" b="1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User Identity: 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Controls access based on the users identity, typically for inside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users who identify themselves using some form of secure authentication technology,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such as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IPSec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 (Chapter 22).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Arial" pitchFamily="-110" charset="0"/>
              <a:ea typeface="ＭＳ Ｐゴシック" pitchFamily="-1" charset="-128"/>
              <a:cs typeface="ＭＳ Ｐゴシック" pitchFamily="-1" charset="-128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• </a:t>
            </a:r>
            <a:r>
              <a:rPr lang="en-US" sz="1200" b="1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Network Activity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: Controls access based on considerations such as the time or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request, for example, only in business hours; rate of requests, for example, to detect scanning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attempts; or other activity patterns.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15C8847-C870-FC49-BAC8-7739469A7F4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4067567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Before proceeding to the details of firewall types and configurations, it is best</a:t>
            </a: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to summarize what one can expect from a firewall. The following capabilities are</a:t>
            </a: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within the scope of a firewall:</a:t>
            </a:r>
          </a:p>
          <a:p>
            <a:pPr eaLnBrk="1" hangingPunct="1"/>
            <a:endParaRPr lang="en-US" b="0" dirty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1. A firewall defines a single choke point that attempts to keep unauthorized</a:t>
            </a: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users out of the protected network, prohibit potentially vulnerable services</a:t>
            </a: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from entering or leaving the network, and provide protection from various</a:t>
            </a: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kinds of IP spoofing and routing attacks. The use of a single choke point</a:t>
            </a: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simplifies security management because security capabilities are consolidated</a:t>
            </a: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on a single system or set of systems.</a:t>
            </a:r>
          </a:p>
          <a:p>
            <a:pPr eaLnBrk="1" hangingPunct="1"/>
            <a:endParaRPr lang="en-US" b="0" dirty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2. A firewall provides a location for monitoring security-related events. Audits</a:t>
            </a: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and alarms can be implemented on the firewall system.</a:t>
            </a:r>
          </a:p>
          <a:p>
            <a:pPr eaLnBrk="1" hangingPunct="1"/>
            <a:endParaRPr lang="en-US" b="0" dirty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3. A firewall is a convenient platform for several Internet functions that are not</a:t>
            </a: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security related. These include a network address translator, which maps local</a:t>
            </a: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addresses to Internet addresses, and a network management function that</a:t>
            </a: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audits or logs Internet usage.</a:t>
            </a:r>
          </a:p>
          <a:p>
            <a:pPr eaLnBrk="1" hangingPunct="1"/>
            <a:endParaRPr lang="en-US" b="0" dirty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4. A firewall can serve as the platform for </a:t>
            </a:r>
            <a:r>
              <a:rPr lang="en-US" b="0" dirty="0" err="1">
                <a:ea typeface="ＭＳ Ｐゴシック" pitchFamily="-110" charset="-128"/>
                <a:cs typeface="ＭＳ Ｐゴシック" pitchFamily="-110" charset="-128"/>
              </a:rPr>
              <a:t>IPSec</a:t>
            </a:r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. Using the tunnel mode capability</a:t>
            </a: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described in Chapter 22 , the firewall can be used to implement virtual</a:t>
            </a: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private networks.</a:t>
            </a:r>
          </a:p>
          <a:p>
            <a:pPr eaLnBrk="1" hangingPunct="1"/>
            <a:endParaRPr lang="en-US" b="0" dirty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Firewalls have their limitations, including the following:</a:t>
            </a:r>
          </a:p>
          <a:p>
            <a:pPr eaLnBrk="1" hangingPunct="1"/>
            <a:endParaRPr lang="en-US" b="0" dirty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1. The firewall cannot protect against attacks that bypass the firewall. Internal</a:t>
            </a: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systems may have dial-out or mobile broadband capability to connect to</a:t>
            </a: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an ISP. An internal LAN may support a modem pool that provides dial-in</a:t>
            </a: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capability for traveling employees and telecommuters.</a:t>
            </a:r>
          </a:p>
          <a:p>
            <a:pPr eaLnBrk="1" hangingPunct="1"/>
            <a:endParaRPr lang="en-US" b="0" dirty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2. The firewall may not protect fully against internal threats, such as a disgruntled</a:t>
            </a: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employee or an employee who unwittingly cooperates with an external</a:t>
            </a: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attacker.</a:t>
            </a:r>
          </a:p>
          <a:p>
            <a:pPr eaLnBrk="1" hangingPunct="1"/>
            <a:endParaRPr lang="en-US" b="0" dirty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3. An improperly secured wireless LAN may be accessed from outside the</a:t>
            </a: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organization. An internal firewall that separates portions of an enterprise</a:t>
            </a: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network cannot guard against wireless communications between local systems</a:t>
            </a: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on different sides of the internal firewall.</a:t>
            </a:r>
          </a:p>
          <a:p>
            <a:pPr eaLnBrk="1" hangingPunct="1"/>
            <a:endParaRPr lang="en-US" b="0" dirty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4. A laptop, PDA, or portable storage device may be used and infected outside</a:t>
            </a: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the corporate network and then attached and used internally.</a:t>
            </a:r>
            <a:endParaRPr lang="en-US" b="0" dirty="0">
              <a:latin typeface="Times New Roman" pitchFamily="-110" charset="0"/>
              <a:ea typeface="ＭＳ Ｐゴシック" pitchFamily="-110" charset="-128"/>
              <a:cs typeface="ＭＳ Ｐゴシック" pitchFamily="-110" charset="-128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15C8847-C870-FC49-BAC8-7739469A7F4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3962680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 A firewall can monitor network traffic at a number of levels, from low-level network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packets, either individually or as part of a flow, to all traffic within a transport connection,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up to inspecting details of application protocols. The choice of which level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is appropriate is determined by the desired firewall access policy. It can operate as a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positive filter, allowing to pass only packets that meet specific criteria, or as a negative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 filter, rejecting any packet that meets certain criteria. The criteria implement the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access policy for the firewall that we discussed in the previous section. Depending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on the type of firewall, it may examine one or more protocol headers in each packet,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the payload of each packet, or the pattern generated by a sequence of packets. In this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section, we look at the principal types of firewalls.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Arial" pitchFamily="-110" charset="0"/>
              <a:ea typeface="ＭＳ Ｐゴシック" pitchFamily="-1" charset="-128"/>
              <a:cs typeface="ＭＳ Ｐゴシック" pitchFamily="-1" charset="-128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15C8847-C870-FC49-BAC8-7739469A7F4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9808351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 A firewall can monitor network traffic at a number of levels, from low-level network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packets, either individually or as part of a flow, to all traffic within a transport connection,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up to inspecting details of application protocols. The choice of which level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is appropriate is determined by the desired firewall access policy. It can operate as a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positive filter, allowing to pass only packets that meet specific criteria, or as a negative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 filter, rejecting any packet that meets certain criteria. The criteria implement the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access policy for the firewall that we discussed in the previous section. Depending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on the type of firewall, it may examine one or more protocol headers in each packet,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the payload of each packet, or the pattern generated by a sequence of packets. In this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section, we look at the principal types of firewalls.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Arial" pitchFamily="-110" charset="0"/>
              <a:ea typeface="ＭＳ Ｐゴシック" pitchFamily="-1" charset="-128"/>
              <a:cs typeface="ＭＳ Ｐゴシック" pitchFamily="-1" charset="-128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15C8847-C870-FC49-BAC8-7739469A7F4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4850478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A </a:t>
            </a:r>
            <a:r>
              <a:rPr lang="en-US" b="1" dirty="0">
                <a:ea typeface="ＭＳ Ｐゴシック" pitchFamily="-110" charset="-128"/>
                <a:cs typeface="ＭＳ Ｐゴシック" pitchFamily="-110" charset="-128"/>
              </a:rPr>
              <a:t>packet filtering firewall </a:t>
            </a:r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applies a set of rules to each incoming and outgoing</a:t>
            </a: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IP packet and then forwards or discards the packet ( Figure 9.1b ). The firewall</a:t>
            </a: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is typically configured to filter packets going in both directions (from and to</a:t>
            </a: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the internal network). Filtering rules are based on information contained in a</a:t>
            </a: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network packet:</a:t>
            </a:r>
          </a:p>
          <a:p>
            <a:pPr eaLnBrk="1" hangingPunct="1"/>
            <a:endParaRPr lang="en-US" b="0" dirty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• </a:t>
            </a:r>
            <a:r>
              <a:rPr lang="en-US" b="1" dirty="0">
                <a:ea typeface="ＭＳ Ｐゴシック" pitchFamily="-110" charset="-128"/>
                <a:cs typeface="ＭＳ Ｐゴシック" pitchFamily="-110" charset="-128"/>
              </a:rPr>
              <a:t>Source IP address: </a:t>
            </a:r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The IP address of the system that originated the IP packet</a:t>
            </a: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(e.g., 192.178.1.1)</a:t>
            </a:r>
          </a:p>
          <a:p>
            <a:pPr eaLnBrk="1" hangingPunct="1"/>
            <a:endParaRPr lang="en-US" b="0" dirty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• </a:t>
            </a:r>
            <a:r>
              <a:rPr lang="en-US" b="1" dirty="0">
                <a:ea typeface="ＭＳ Ｐゴシック" pitchFamily="-110" charset="-128"/>
                <a:cs typeface="ＭＳ Ｐゴシック" pitchFamily="-110" charset="-128"/>
              </a:rPr>
              <a:t>Destination IP address</a:t>
            </a:r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: The IP address of the system the IP packet is trying to</a:t>
            </a: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reach (e.g., 192.168.1.2)</a:t>
            </a:r>
          </a:p>
          <a:p>
            <a:pPr eaLnBrk="1" hangingPunct="1"/>
            <a:endParaRPr lang="en-US" b="0" dirty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• </a:t>
            </a:r>
            <a:r>
              <a:rPr lang="en-US" b="1" dirty="0">
                <a:ea typeface="ＭＳ Ｐゴシック" pitchFamily="-110" charset="-128"/>
                <a:cs typeface="ＭＳ Ｐゴシック" pitchFamily="-110" charset="-128"/>
              </a:rPr>
              <a:t>Source and destination transport-level address: </a:t>
            </a:r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The transport-level (e.g., TCP</a:t>
            </a: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or UDP) port number, which defines applications such as SNMP or HTTP.</a:t>
            </a:r>
          </a:p>
          <a:p>
            <a:pPr eaLnBrk="1" hangingPunct="1"/>
            <a:endParaRPr lang="en-US" b="0" dirty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• </a:t>
            </a:r>
            <a:r>
              <a:rPr lang="en-US" b="1" dirty="0">
                <a:ea typeface="ＭＳ Ｐゴシック" pitchFamily="-110" charset="-128"/>
                <a:cs typeface="ＭＳ Ｐゴシック" pitchFamily="-110" charset="-128"/>
              </a:rPr>
              <a:t>IP protocol field</a:t>
            </a:r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: Defines the transport protocol</a:t>
            </a:r>
          </a:p>
          <a:p>
            <a:pPr eaLnBrk="1" hangingPunct="1"/>
            <a:endParaRPr lang="en-US" b="0" dirty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• </a:t>
            </a:r>
            <a:r>
              <a:rPr lang="en-US" b="1" dirty="0">
                <a:ea typeface="ＭＳ Ｐゴシック" pitchFamily="-110" charset="-128"/>
                <a:cs typeface="ＭＳ Ｐゴシック" pitchFamily="-110" charset="-128"/>
              </a:rPr>
              <a:t>Interface:</a:t>
            </a:r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 For a firewall with three or more ports, which interface of the firewall</a:t>
            </a: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the packet came from or for which interface of the firewall the packet is destined.</a:t>
            </a:r>
          </a:p>
          <a:p>
            <a:pPr eaLnBrk="1" hangingPunct="1"/>
            <a:endParaRPr lang="en-US" b="0" dirty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The packet filter is typically set up as a list of rules based on matches to fields</a:t>
            </a: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in the IP or TCP header. If there is a match to one of the rules, that rule is invoked</a:t>
            </a: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to determine whether to forward or discard the packet. If there is no match to any</a:t>
            </a: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rule, then a default action is taken. Two default policies are possible:</a:t>
            </a:r>
          </a:p>
          <a:p>
            <a:pPr eaLnBrk="1" hangingPunct="1"/>
            <a:endParaRPr lang="en-US" b="0" dirty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• </a:t>
            </a:r>
            <a:r>
              <a:rPr lang="en-US" b="1" dirty="0">
                <a:ea typeface="ＭＳ Ｐゴシック" pitchFamily="-110" charset="-128"/>
                <a:cs typeface="ＭＳ Ｐゴシック" pitchFamily="-110" charset="-128"/>
              </a:rPr>
              <a:t>Default =</a:t>
            </a:r>
            <a:r>
              <a:rPr lang="en-US" b="1" baseline="0" dirty="0">
                <a:ea typeface="ＭＳ Ｐゴシック" pitchFamily="-110" charset="-128"/>
                <a:cs typeface="ＭＳ Ｐゴシック" pitchFamily="-110" charset="-128"/>
              </a:rPr>
              <a:t> </a:t>
            </a:r>
            <a:r>
              <a:rPr lang="en-US" b="1" dirty="0">
                <a:ea typeface="ＭＳ Ｐゴシック" pitchFamily="-110" charset="-128"/>
                <a:cs typeface="ＭＳ Ｐゴシック" pitchFamily="-110" charset="-128"/>
              </a:rPr>
              <a:t>discard: </a:t>
            </a:r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That which is not expressly permitted is prohibited.</a:t>
            </a:r>
          </a:p>
          <a:p>
            <a:pPr eaLnBrk="1" hangingPunct="1"/>
            <a:endParaRPr lang="en-US" b="0" dirty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• </a:t>
            </a:r>
            <a:r>
              <a:rPr lang="en-US" b="1" dirty="0">
                <a:ea typeface="ＭＳ Ｐゴシック" pitchFamily="-110" charset="-128"/>
                <a:cs typeface="ＭＳ Ｐゴシック" pitchFamily="-110" charset="-128"/>
              </a:rPr>
              <a:t>Default =</a:t>
            </a:r>
            <a:r>
              <a:rPr lang="en-US" b="1" baseline="0" dirty="0">
                <a:ea typeface="ＭＳ Ｐゴシック" pitchFamily="-110" charset="-128"/>
                <a:cs typeface="ＭＳ Ｐゴシック" pitchFamily="-110" charset="-128"/>
              </a:rPr>
              <a:t> </a:t>
            </a:r>
            <a:r>
              <a:rPr lang="en-US" b="1" dirty="0">
                <a:ea typeface="ＭＳ Ｐゴシック" pitchFamily="-110" charset="-128"/>
                <a:cs typeface="ＭＳ Ｐゴシック" pitchFamily="-110" charset="-128"/>
              </a:rPr>
              <a:t>forward:</a:t>
            </a:r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 That which is not expressly prohibited is permitted.</a:t>
            </a:r>
          </a:p>
          <a:p>
            <a:pPr eaLnBrk="1" hangingPunct="1"/>
            <a:endParaRPr lang="en-US" b="0" dirty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The default discard policy is more conservative. Initially, everything is blocked,</a:t>
            </a: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and services must be added on a case-by-case basis. This policy is more visible to</a:t>
            </a: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users, who are more likely to see the firewall as a hindrance. However, this is the</a:t>
            </a: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policy likely to be preferred by businesses and government organizations. Further,</a:t>
            </a: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visibility to users diminishes as rules are created. The default forward policy increases</a:t>
            </a: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ease of use for end users but provides reduced security; the security administrator</a:t>
            </a: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must, in essence, react to each new security threat as it becomes known. This policy</a:t>
            </a: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may be used by generally more open organizations, such as universities.</a:t>
            </a:r>
            <a:endParaRPr lang="en-US" b="0" dirty="0">
              <a:latin typeface="Times New Roman" pitchFamily="-110" charset="0"/>
              <a:ea typeface="ＭＳ Ｐゴシック" pitchFamily="-110" charset="-128"/>
              <a:cs typeface="ＭＳ Ｐゴシック" pitchFamily="-110" charset="-128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15C8847-C870-FC49-BAC8-7739469A7F4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1776012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 Table 9.1 is a simplified example of a rule set for SMTP traffic. The goal is to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allow inbound and outbound email traffic but to block all other traffic. The rules are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applied top to bottom to each packet. The intent of each rule is:</a:t>
            </a:r>
            <a:endParaRPr lang="en-US" b="1" dirty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endParaRPr lang="en-US" b="1" dirty="0"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 1. Inbound mail from an external source is allowed (port 25 is for SMTP incoming).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Arial" pitchFamily="-110" charset="0"/>
              <a:ea typeface="ＭＳ Ｐゴシック" pitchFamily="-1" charset="-128"/>
              <a:cs typeface="ＭＳ Ｐゴシック" pitchFamily="-1" charset="-128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 2. This rule is intended to allow a response to an inbound SMTP connection.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Arial" pitchFamily="-110" charset="0"/>
              <a:ea typeface="ＭＳ Ｐゴシック" pitchFamily="-1" charset="-128"/>
              <a:cs typeface="ＭＳ Ｐゴシック" pitchFamily="-1" charset="-128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 3. Outbound mail to an external source is allowed.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Arial" pitchFamily="-110" charset="0"/>
              <a:ea typeface="ＭＳ Ｐゴシック" pitchFamily="-1" charset="-128"/>
              <a:cs typeface="ＭＳ Ｐゴシック" pitchFamily="-1" charset="-128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 4. This rule is intended to allow a response to an inbound SMTP connection.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Arial" pitchFamily="-110" charset="0"/>
              <a:ea typeface="ＭＳ Ｐゴシック" pitchFamily="-1" charset="-128"/>
              <a:cs typeface="ＭＳ Ｐゴシック" pitchFamily="-1" charset="-128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 5. This is an explicit statement of the default policy. All rule sets include this rule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implicitly as the last rule.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Arial" pitchFamily="-110" charset="0"/>
              <a:ea typeface="ＭＳ Ｐゴシック" pitchFamily="-1" charset="-128"/>
              <a:cs typeface="ＭＳ Ｐゴシック" pitchFamily="-1" charset="-128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There are several problems with this rule set. Rule 4 allows external traffic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to any destination port above 1023. As an example of an exploit of this rule, an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external attacker can open a connection from the attacker’s port 5150 to an internal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Web proxy server on port 8080. This is supposed to be forbidden and could allow an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attack on the server. To counter this attack, the firewall rule set can be configured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with a source port field for each row. For rules 2 and 4, the source port is set to 25;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for rules 1 and 3, the source port is set to &gt;1023.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Arial" pitchFamily="-110" charset="0"/>
              <a:ea typeface="ＭＳ Ｐゴシック" pitchFamily="-1" charset="-128"/>
              <a:cs typeface="ＭＳ Ｐゴシック" pitchFamily="-1" charset="-128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But a vulnerability remains. Rules 3 and 4 are intended to specify that any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inside host can send mail to the outside. A TCP packet with a destination port of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25 is routed to the SMTP server on the destination machine. The problem with this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rule is that the use of port 25 for SMTP receipt is only a default; an outside machine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could be configured to have some other application linked to port 25. As the revised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rule 4 is written, an attacker could gain access to internal machines by sending packets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with a TCP source port number of 25. To counter this threat, we can add an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ACK flag field to each row. For rule 4, the field would indicate that the ACK flag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must be set on the incoming packet. 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Rule 4 would now look like this: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Arial" pitchFamily="-110" charset="0"/>
              <a:ea typeface="ＭＳ Ｐゴシック" pitchFamily="-1" charset="-128"/>
              <a:cs typeface="ＭＳ Ｐゴシック" pitchFamily="-1" charset="-128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Rule  4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Arial" pitchFamily="-110" charset="0"/>
              <a:ea typeface="ＭＳ Ｐゴシック" pitchFamily="-1" charset="-128"/>
              <a:cs typeface="ＭＳ Ｐゴシック" pitchFamily="-1" charset="-128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Direction  In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Arial" pitchFamily="-110" charset="0"/>
              <a:ea typeface="ＭＳ Ｐゴシック" pitchFamily="-1" charset="-128"/>
              <a:cs typeface="ＭＳ Ｐゴシック" pitchFamily="-1" charset="-128"/>
            </a:endParaRPr>
          </a:p>
          <a:p>
            <a:r>
              <a:rPr lang="en-US" sz="1200" kern="1200" dirty="0" err="1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Src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address   External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Arial" pitchFamily="-110" charset="0"/>
              <a:ea typeface="ＭＳ Ｐゴシック" pitchFamily="-1" charset="-128"/>
              <a:cs typeface="ＭＳ Ｐゴシック" pitchFamily="-1" charset="-128"/>
            </a:endParaRPr>
          </a:p>
          <a:p>
            <a:r>
              <a:rPr lang="en-US" sz="1200" kern="1200" dirty="0" err="1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Src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 port   25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Arial" pitchFamily="-110" charset="0"/>
              <a:ea typeface="ＭＳ Ｐゴシック" pitchFamily="-1" charset="-128"/>
              <a:cs typeface="ＭＳ Ｐゴシック" pitchFamily="-1" charset="-128"/>
            </a:endParaRPr>
          </a:p>
          <a:p>
            <a:r>
              <a:rPr lang="en-US" sz="1200" kern="1200" dirty="0" err="1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Dest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address   Internal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Arial" pitchFamily="-110" charset="0"/>
              <a:ea typeface="ＭＳ Ｐゴシック" pitchFamily="-1" charset="-128"/>
              <a:cs typeface="ＭＳ Ｐゴシック" pitchFamily="-1" charset="-128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Protocol     TCP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Arial" pitchFamily="-110" charset="0"/>
              <a:ea typeface="ＭＳ Ｐゴシック" pitchFamily="-1" charset="-128"/>
              <a:cs typeface="ＭＳ Ｐゴシック" pitchFamily="-1" charset="-128"/>
            </a:endParaRPr>
          </a:p>
          <a:p>
            <a:r>
              <a:rPr lang="en-US" sz="1200" kern="1200" dirty="0" err="1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Dest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 port   &gt;1023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Arial" pitchFamily="-110" charset="0"/>
              <a:ea typeface="ＭＳ Ｐゴシック" pitchFamily="-1" charset="-128"/>
              <a:cs typeface="ＭＳ Ｐゴシック" pitchFamily="-1" charset="-128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Flag    ACK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Arial" pitchFamily="-110" charset="0"/>
              <a:ea typeface="ＭＳ Ｐゴシック" pitchFamily="-1" charset="-128"/>
              <a:cs typeface="ＭＳ Ｐゴシック" pitchFamily="-1" charset="-128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Action.   Permit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Arial" pitchFamily="-110" charset="0"/>
              <a:ea typeface="ＭＳ Ｐゴシック" pitchFamily="-1" charset="-128"/>
              <a:cs typeface="ＭＳ Ｐゴシック" pitchFamily="-1" charset="-128"/>
            </a:endParaRP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Arial" pitchFamily="-110" charset="0"/>
              <a:ea typeface="ＭＳ Ｐゴシック" pitchFamily="-1" charset="-128"/>
              <a:cs typeface="ＭＳ Ｐゴシック" pitchFamily="-1" charset="-128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 The rule takes advantage of a feature of TCP connections. Once a connection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is set up, the ACK flag of a TCP segment is set to acknowledge segments sent from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the other side. Thus, this rule allows incoming packets with a source port number of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25 that include the ACK flag in the TCP segment.</a:t>
            </a:r>
            <a:endParaRPr lang="en-US" b="1" dirty="0">
              <a:ea typeface="ＭＳ Ｐゴシック" pitchFamily="-110" charset="-128"/>
              <a:cs typeface="ＭＳ Ｐゴシック" pitchFamily="-110" charset="-128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15C8847-C870-FC49-BAC8-7739469A7F4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563607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>
            <a:extLst>
              <a:ext uri="{FF2B5EF4-FFF2-40B4-BE49-F238E27FC236}">
                <a16:creationId xmlns:a16="http://schemas.microsoft.com/office/drawing/2014/main" id="{26AB9DBF-047E-13CA-810F-A83A685328A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A91448B-EF76-4F50-87D3-4C2ACAE18FF9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1267" name="Rectangle 2">
            <a:extLst>
              <a:ext uri="{FF2B5EF4-FFF2-40B4-BE49-F238E27FC236}">
                <a16:creationId xmlns:a16="http://schemas.microsoft.com/office/drawing/2014/main" id="{5437B4D0-425B-683D-7DE1-85F231C0580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8" name="Rectangle 3">
            <a:extLst>
              <a:ext uri="{FF2B5EF4-FFF2-40B4-BE49-F238E27FC236}">
                <a16:creationId xmlns:a16="http://schemas.microsoft.com/office/drawing/2014/main" id="{A6BEBB80-3252-F785-6B9A-65A70CA23B9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3914257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b="0" dirty="0"/>
              <a:t>One advantage of a packet filtering firewall is its simplicity. Also, packet filters</a:t>
            </a:r>
          </a:p>
          <a:p>
            <a:pPr eaLnBrk="1" hangingPunct="1"/>
            <a:r>
              <a:rPr lang="en-US" b="0" dirty="0"/>
              <a:t>typically are transparent to users and are very fast. NIST SP 800-41 lists the following</a:t>
            </a:r>
          </a:p>
          <a:p>
            <a:pPr eaLnBrk="1" hangingPunct="1"/>
            <a:r>
              <a:rPr lang="en-US" b="0" dirty="0"/>
              <a:t>weaknesses of packet filter firewalls:</a:t>
            </a:r>
          </a:p>
          <a:p>
            <a:pPr eaLnBrk="1" hangingPunct="1"/>
            <a:endParaRPr lang="en-US" b="0" dirty="0"/>
          </a:p>
          <a:p>
            <a:pPr eaLnBrk="1" hangingPunct="1"/>
            <a:r>
              <a:rPr lang="en-US" b="0" dirty="0"/>
              <a:t>• Because packet filter firewalls do not examine upper-layer data, they cannot</a:t>
            </a:r>
          </a:p>
          <a:p>
            <a:pPr eaLnBrk="1" hangingPunct="1"/>
            <a:r>
              <a:rPr lang="en-US" b="0" dirty="0"/>
              <a:t>prevent attacks that employ application-specific vulnerabilities or functions.</a:t>
            </a:r>
          </a:p>
          <a:p>
            <a:pPr eaLnBrk="1" hangingPunct="1"/>
            <a:r>
              <a:rPr lang="en-US" b="0" dirty="0"/>
              <a:t>For example, a packet filter firewall cannot block specific application</a:t>
            </a:r>
          </a:p>
          <a:p>
            <a:pPr eaLnBrk="1" hangingPunct="1"/>
            <a:r>
              <a:rPr lang="en-US" b="0" dirty="0"/>
              <a:t>commands; if a packet filter firewall allows a given application, all functions</a:t>
            </a:r>
          </a:p>
          <a:p>
            <a:pPr eaLnBrk="1" hangingPunct="1"/>
            <a:r>
              <a:rPr lang="en-US" b="0" dirty="0"/>
              <a:t>available within that application will be permitted.</a:t>
            </a:r>
          </a:p>
          <a:p>
            <a:pPr eaLnBrk="1" hangingPunct="1"/>
            <a:endParaRPr lang="en-US" b="0" dirty="0"/>
          </a:p>
          <a:p>
            <a:pPr eaLnBrk="1" hangingPunct="1"/>
            <a:r>
              <a:rPr lang="en-US" b="0" dirty="0"/>
              <a:t>• Because of the limited information available to the firewall, the logging</a:t>
            </a:r>
          </a:p>
          <a:p>
            <a:pPr eaLnBrk="1" hangingPunct="1"/>
            <a:r>
              <a:rPr lang="en-US" b="0" dirty="0"/>
              <a:t>functionality present in packet filter firewalls is limited. Packet filter logs</a:t>
            </a:r>
          </a:p>
          <a:p>
            <a:pPr eaLnBrk="1" hangingPunct="1"/>
            <a:r>
              <a:rPr lang="en-US" b="0" dirty="0"/>
              <a:t>normally contain the same information used to make access control decisions</a:t>
            </a:r>
          </a:p>
          <a:p>
            <a:pPr eaLnBrk="1" hangingPunct="1"/>
            <a:r>
              <a:rPr lang="en-US" b="0" dirty="0"/>
              <a:t>(source address, destination address, and traffic type).</a:t>
            </a:r>
          </a:p>
          <a:p>
            <a:pPr eaLnBrk="1" hangingPunct="1"/>
            <a:endParaRPr lang="en-US" b="0" dirty="0"/>
          </a:p>
          <a:p>
            <a:pPr eaLnBrk="1" hangingPunct="1"/>
            <a:r>
              <a:rPr lang="en-US" b="0" dirty="0"/>
              <a:t>• Most packet filter firewalls do not support advanced user authentication</a:t>
            </a:r>
          </a:p>
          <a:p>
            <a:pPr eaLnBrk="1" hangingPunct="1"/>
            <a:r>
              <a:rPr lang="en-US" b="0" dirty="0"/>
              <a:t>schemes. Once again, this limitation is mostly due to the lack of upper-layer</a:t>
            </a:r>
          </a:p>
          <a:p>
            <a:pPr eaLnBrk="1" hangingPunct="1"/>
            <a:r>
              <a:rPr lang="en-US" b="0" dirty="0"/>
              <a:t>functionality by the firewall.</a:t>
            </a:r>
          </a:p>
          <a:p>
            <a:pPr eaLnBrk="1" hangingPunct="1"/>
            <a:endParaRPr lang="en-US" b="0" dirty="0"/>
          </a:p>
          <a:p>
            <a:pPr eaLnBrk="1" hangingPunct="1"/>
            <a:r>
              <a:rPr lang="en-US" b="0" dirty="0"/>
              <a:t>• Packet filter firewalls are generally vulnerable to attacks and exploits that take</a:t>
            </a:r>
          </a:p>
          <a:p>
            <a:pPr eaLnBrk="1" hangingPunct="1"/>
            <a:r>
              <a:rPr lang="en-US" b="0" dirty="0"/>
              <a:t>advantage of problems within the TCP/IP specification and protocol stack,</a:t>
            </a:r>
          </a:p>
          <a:p>
            <a:pPr eaLnBrk="1" hangingPunct="1"/>
            <a:r>
              <a:rPr lang="en-US" b="0" dirty="0"/>
              <a:t>such as </a:t>
            </a:r>
            <a:r>
              <a:rPr lang="en-US" b="0" i="1" dirty="0"/>
              <a:t>network layer address spoofing . </a:t>
            </a:r>
            <a:r>
              <a:rPr lang="en-US" b="0" i="0" dirty="0"/>
              <a:t>Many packet filter firewalls cannot</a:t>
            </a:r>
          </a:p>
          <a:p>
            <a:pPr eaLnBrk="1" hangingPunct="1"/>
            <a:r>
              <a:rPr lang="en-US" b="0" dirty="0"/>
              <a:t>detect a network packet in which the OSI Layer 3 addressing information has</a:t>
            </a:r>
          </a:p>
          <a:p>
            <a:pPr eaLnBrk="1" hangingPunct="1"/>
            <a:r>
              <a:rPr lang="en-US" b="0" dirty="0"/>
              <a:t>been altered. Spoofing attacks are generally employed by intruders to bypass</a:t>
            </a:r>
          </a:p>
          <a:p>
            <a:pPr eaLnBrk="1" hangingPunct="1"/>
            <a:r>
              <a:rPr lang="en-US" b="0" dirty="0"/>
              <a:t>the security controls implemented in a firewall platform.</a:t>
            </a:r>
          </a:p>
          <a:p>
            <a:pPr eaLnBrk="1" hangingPunct="1"/>
            <a:endParaRPr lang="en-US" b="0" dirty="0"/>
          </a:p>
          <a:p>
            <a:pPr eaLnBrk="1" hangingPunct="1"/>
            <a:r>
              <a:rPr lang="en-US" b="0" dirty="0"/>
              <a:t>• Finally, due to the small number of variables used in access control decisions,</a:t>
            </a:r>
          </a:p>
          <a:p>
            <a:pPr eaLnBrk="1" hangingPunct="1"/>
            <a:r>
              <a:rPr lang="en-US" b="0" dirty="0"/>
              <a:t>packet filter firewalls are susceptible to security breaches caused by improper</a:t>
            </a:r>
          </a:p>
          <a:p>
            <a:pPr eaLnBrk="1" hangingPunct="1"/>
            <a:r>
              <a:rPr lang="en-US" b="0" dirty="0"/>
              <a:t>configurations. In other words, it is easy to accidentally configure a packet</a:t>
            </a:r>
          </a:p>
          <a:p>
            <a:pPr eaLnBrk="1" hangingPunct="1"/>
            <a:r>
              <a:rPr lang="en-US" b="0" dirty="0"/>
              <a:t>filter firewall to allow traffic types, sources, and destinations that should be</a:t>
            </a:r>
          </a:p>
          <a:p>
            <a:pPr eaLnBrk="1" hangingPunct="1"/>
            <a:r>
              <a:rPr lang="en-US" b="0" dirty="0"/>
              <a:t>denied based on an organization’s information security policy.</a:t>
            </a:r>
          </a:p>
          <a:p>
            <a:pPr eaLnBrk="1" hangingPunct="1"/>
            <a:endParaRPr lang="en-US" b="0" dirty="0"/>
          </a:p>
          <a:p>
            <a:pPr eaLnBrk="1" hangingPunct="1"/>
            <a:r>
              <a:rPr lang="en-US" b="0" dirty="0"/>
              <a:t>Some of the attacks that can be made on packet filtering firewalls and the</a:t>
            </a:r>
          </a:p>
          <a:p>
            <a:pPr eaLnBrk="1" hangingPunct="1"/>
            <a:r>
              <a:rPr lang="en-US" b="0" dirty="0"/>
              <a:t>appropriate countermeasures are the following:</a:t>
            </a:r>
          </a:p>
          <a:p>
            <a:pPr eaLnBrk="1" hangingPunct="1"/>
            <a:endParaRPr lang="en-US" b="0" dirty="0"/>
          </a:p>
          <a:p>
            <a:pPr eaLnBrk="1" hangingPunct="1"/>
            <a:r>
              <a:rPr lang="en-US" b="0" dirty="0"/>
              <a:t>• </a:t>
            </a:r>
            <a:r>
              <a:rPr lang="en-US" b="1" dirty="0"/>
              <a:t>IP address spoofing </a:t>
            </a:r>
            <a:r>
              <a:rPr lang="en-US" b="0" dirty="0"/>
              <a:t>: The intruder transmits packets from the outside with a</a:t>
            </a:r>
          </a:p>
          <a:p>
            <a:pPr eaLnBrk="1" hangingPunct="1"/>
            <a:r>
              <a:rPr lang="en-US" b="0" dirty="0"/>
              <a:t>source IP address field containing an address of an internal host. The attacker</a:t>
            </a:r>
          </a:p>
          <a:p>
            <a:pPr eaLnBrk="1" hangingPunct="1"/>
            <a:r>
              <a:rPr lang="en-US" b="0" dirty="0"/>
              <a:t>hopes that the use of a spoofed address will allow penetration of systems that</a:t>
            </a:r>
          </a:p>
          <a:p>
            <a:pPr eaLnBrk="1" hangingPunct="1"/>
            <a:r>
              <a:rPr lang="en-US" b="0" dirty="0"/>
              <a:t>employ simple source address security, in which packets from specific trusted</a:t>
            </a:r>
          </a:p>
          <a:p>
            <a:pPr eaLnBrk="1" hangingPunct="1"/>
            <a:r>
              <a:rPr lang="en-US" b="0" dirty="0"/>
              <a:t>internal hosts are accepted. The countermeasure is to discard packets with an</a:t>
            </a:r>
          </a:p>
          <a:p>
            <a:pPr eaLnBrk="1" hangingPunct="1"/>
            <a:r>
              <a:rPr lang="en-US" b="0" dirty="0"/>
              <a:t>inside source address if the packet arrives on an external interface. In fact, this</a:t>
            </a:r>
          </a:p>
          <a:p>
            <a:pPr eaLnBrk="1" hangingPunct="1"/>
            <a:r>
              <a:rPr lang="en-US" b="0" dirty="0"/>
              <a:t>countermeasure is often implemented at the router external to the firewall.</a:t>
            </a:r>
          </a:p>
          <a:p>
            <a:pPr eaLnBrk="1" hangingPunct="1"/>
            <a:endParaRPr lang="en-US" b="0" dirty="0"/>
          </a:p>
          <a:p>
            <a:pPr eaLnBrk="1" hangingPunct="1"/>
            <a:r>
              <a:rPr lang="en-US" b="0" dirty="0"/>
              <a:t>• </a:t>
            </a:r>
            <a:r>
              <a:rPr lang="en-US" b="1" dirty="0"/>
              <a:t>Source routing attacks: </a:t>
            </a:r>
            <a:r>
              <a:rPr lang="en-US" b="0" dirty="0"/>
              <a:t>The source station specifies the route that a packet</a:t>
            </a:r>
          </a:p>
          <a:p>
            <a:pPr eaLnBrk="1" hangingPunct="1"/>
            <a:r>
              <a:rPr lang="en-US" b="0" dirty="0"/>
              <a:t>should take as it crosses the Internet, in the hopes that this will bypass security</a:t>
            </a:r>
          </a:p>
          <a:p>
            <a:pPr eaLnBrk="1" hangingPunct="1"/>
            <a:r>
              <a:rPr lang="en-US" b="0" dirty="0"/>
              <a:t>measures that do not analyze the source routing information. A countermeasure</a:t>
            </a:r>
          </a:p>
          <a:p>
            <a:pPr eaLnBrk="1" hangingPunct="1"/>
            <a:r>
              <a:rPr lang="en-US" b="0" dirty="0"/>
              <a:t>is to discard all packets that use this option.</a:t>
            </a:r>
          </a:p>
          <a:p>
            <a:pPr eaLnBrk="1" hangingPunct="1"/>
            <a:endParaRPr lang="en-US" b="0" dirty="0"/>
          </a:p>
          <a:p>
            <a:pPr eaLnBrk="1" hangingPunct="1"/>
            <a:r>
              <a:rPr lang="en-US" b="0" dirty="0"/>
              <a:t>• </a:t>
            </a:r>
            <a:r>
              <a:rPr lang="en-US" b="1" dirty="0"/>
              <a:t>Tiny fragment attacks</a:t>
            </a:r>
            <a:r>
              <a:rPr lang="en-US" b="0" dirty="0"/>
              <a:t>: The intruder uses the IP fragmentation option to create</a:t>
            </a:r>
          </a:p>
          <a:p>
            <a:pPr eaLnBrk="1" hangingPunct="1"/>
            <a:r>
              <a:rPr lang="en-US" b="0" dirty="0"/>
              <a:t>extremely small fragments and force the TCP header information into</a:t>
            </a:r>
          </a:p>
          <a:p>
            <a:pPr eaLnBrk="1" hangingPunct="1"/>
            <a:r>
              <a:rPr lang="en-US" b="0" dirty="0"/>
              <a:t>a separate packet fragment. This attack is designed to circumvent filtering</a:t>
            </a:r>
          </a:p>
          <a:p>
            <a:pPr eaLnBrk="1" hangingPunct="1"/>
            <a:r>
              <a:rPr lang="en-US" b="0" dirty="0"/>
              <a:t>rules that depend on TCP header information. Typically, a packet filter</a:t>
            </a:r>
          </a:p>
          <a:p>
            <a:pPr eaLnBrk="1" hangingPunct="1"/>
            <a:r>
              <a:rPr lang="en-US" b="0" dirty="0"/>
              <a:t>will make a filtering decision on the first fragment of a packet. All subsequent</a:t>
            </a:r>
          </a:p>
          <a:p>
            <a:pPr eaLnBrk="1" hangingPunct="1"/>
            <a:r>
              <a:rPr lang="en-US" b="0" dirty="0"/>
              <a:t>fragments of that packet are filtered out solely on the basis that</a:t>
            </a:r>
          </a:p>
          <a:p>
            <a:pPr eaLnBrk="1" hangingPunct="1"/>
            <a:r>
              <a:rPr lang="en-US" b="0" dirty="0"/>
              <a:t>they are part of the packet whose first fragment was rejected. The attacker</a:t>
            </a:r>
          </a:p>
          <a:p>
            <a:pPr eaLnBrk="1" hangingPunct="1"/>
            <a:r>
              <a:rPr lang="en-US" b="0" dirty="0"/>
              <a:t>hopes that the filtering firewall examines only the first fragment and that</a:t>
            </a:r>
          </a:p>
          <a:p>
            <a:pPr eaLnBrk="1" hangingPunct="1"/>
            <a:r>
              <a:rPr lang="en-US" b="0" dirty="0"/>
              <a:t>the remaining fragments are passed through. A tiny fragment attack can be</a:t>
            </a:r>
          </a:p>
          <a:p>
            <a:pPr eaLnBrk="1" hangingPunct="1"/>
            <a:r>
              <a:rPr lang="en-US" b="0" dirty="0"/>
              <a:t>defeated by enforcing a rule that the first fragment of a packet must contain</a:t>
            </a:r>
          </a:p>
          <a:p>
            <a:pPr eaLnBrk="1" hangingPunct="1"/>
            <a:r>
              <a:rPr lang="en-US" b="0" dirty="0"/>
              <a:t>a predefined minimum amount of the transport header. If the first fragment</a:t>
            </a:r>
          </a:p>
          <a:p>
            <a:pPr eaLnBrk="1" hangingPunct="1"/>
            <a:r>
              <a:rPr lang="en-US" b="0" dirty="0"/>
              <a:t>is rejected, the filter can remember the packet and discard all subsequent</a:t>
            </a:r>
          </a:p>
          <a:p>
            <a:pPr eaLnBrk="1" hangingPunct="1"/>
            <a:r>
              <a:rPr lang="en-US" b="0" dirty="0"/>
              <a:t>fragments.</a:t>
            </a:r>
            <a:endParaRPr lang="en-US" b="0" dirty="0">
              <a:latin typeface="Times New Roman" pitchFamily="-110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15C8847-C870-FC49-BAC8-7739469A7F4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5616888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 A firewall can monitor network traffic at a number of levels, from low-level network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packets, either individually or as part of a flow, to all traffic within a transport connection,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up to inspecting details of application protocols. The choice of which level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is appropriate is determined by the desired firewall access policy. It can operate as a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positive filter, allowing to pass only packets that meet specific criteria, or as a negative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 filter, rejecting any packet that meets certain criteria. The criteria implement the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access policy for the firewall that we discussed in the previous section. Depending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on the type of firewall, it may examine one or more protocol headers in each packet,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the payload of each packet, or the pattern generated by a sequence of packets. In this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section, we look at the principal types of firewalls.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Arial" pitchFamily="-110" charset="0"/>
              <a:ea typeface="ＭＳ Ｐゴシック" pitchFamily="-1" charset="-128"/>
              <a:cs typeface="ＭＳ Ｐゴシック" pitchFamily="-1" charset="-128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15C8847-C870-FC49-BAC8-7739469A7F4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1182829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dirty="0"/>
              <a:t>A traditional packet filter makes filtering decisions on an individual packet basis</a:t>
            </a:r>
          </a:p>
          <a:p>
            <a:pPr eaLnBrk="1" hangingPunct="1"/>
            <a:r>
              <a:rPr lang="en-US" dirty="0"/>
              <a:t>and does not take into consideration any higher-layer context. To understand what</a:t>
            </a:r>
          </a:p>
          <a:p>
            <a:pPr eaLnBrk="1" hangingPunct="1"/>
            <a:r>
              <a:rPr lang="en-US" dirty="0"/>
              <a:t>is meant by </a:t>
            </a:r>
            <a:r>
              <a:rPr lang="en-US" i="1" dirty="0"/>
              <a:t>context </a:t>
            </a:r>
            <a:r>
              <a:rPr lang="en-US" i="0" dirty="0"/>
              <a:t>and why a traditional packet filter is limited with regard to context,</a:t>
            </a:r>
          </a:p>
          <a:p>
            <a:pPr eaLnBrk="1" hangingPunct="1"/>
            <a:r>
              <a:rPr lang="en-US" dirty="0"/>
              <a:t>a little background is needed. Most standardized applications that run on top</a:t>
            </a:r>
          </a:p>
          <a:p>
            <a:pPr eaLnBrk="1" hangingPunct="1"/>
            <a:r>
              <a:rPr lang="en-US" dirty="0"/>
              <a:t>of TCP follow a client/server model. For example, for the Simple Mail Transfer</a:t>
            </a:r>
          </a:p>
          <a:p>
            <a:pPr eaLnBrk="1" hangingPunct="1"/>
            <a:r>
              <a:rPr lang="en-US" dirty="0"/>
              <a:t>Protocol (SMTP), e-mail is transmitted from a client system to a server system.</a:t>
            </a:r>
          </a:p>
          <a:p>
            <a:pPr eaLnBrk="1" hangingPunct="1"/>
            <a:r>
              <a:rPr lang="en-US" dirty="0"/>
              <a:t>The client system generates new e-mail messages, typically from user input. The</a:t>
            </a:r>
          </a:p>
          <a:p>
            <a:pPr eaLnBrk="1" hangingPunct="1"/>
            <a:r>
              <a:rPr lang="en-US" dirty="0"/>
              <a:t>server system accepts incoming e-mail messages and places them in the appropriate</a:t>
            </a:r>
          </a:p>
          <a:p>
            <a:pPr eaLnBrk="1" hangingPunct="1"/>
            <a:r>
              <a:rPr lang="en-US" dirty="0"/>
              <a:t>user mailboxes. SMTP operates by setting up a TCP connection between client</a:t>
            </a:r>
          </a:p>
          <a:p>
            <a:pPr eaLnBrk="1" hangingPunct="1"/>
            <a:r>
              <a:rPr lang="en-US" dirty="0"/>
              <a:t>and server, in which the TCP server port number, which identifies the SMTP server</a:t>
            </a:r>
          </a:p>
          <a:p>
            <a:pPr eaLnBrk="1" hangingPunct="1"/>
            <a:r>
              <a:rPr lang="en-US" dirty="0"/>
              <a:t>application, is 25. The TCP port number for the SMTP client is a number between</a:t>
            </a:r>
          </a:p>
          <a:p>
            <a:pPr eaLnBrk="1" hangingPunct="1"/>
            <a:r>
              <a:rPr lang="en-US" dirty="0"/>
              <a:t>1024 and 65535 that is generated by the SMTP client.</a:t>
            </a:r>
          </a:p>
          <a:p>
            <a:pPr eaLnBrk="1" hangingPunct="1"/>
            <a:endParaRPr lang="en-US" dirty="0"/>
          </a:p>
          <a:p>
            <a:pPr eaLnBrk="1" hangingPunct="1"/>
            <a:r>
              <a:rPr lang="en-US" dirty="0"/>
              <a:t>In general, when an application that uses TCP creates a session with a remote</a:t>
            </a:r>
          </a:p>
          <a:p>
            <a:pPr eaLnBrk="1" hangingPunct="1"/>
            <a:r>
              <a:rPr lang="en-US" dirty="0"/>
              <a:t>host, it creates a TCP connection in which the TCP port number for the remote</a:t>
            </a:r>
          </a:p>
          <a:p>
            <a:pPr eaLnBrk="1" hangingPunct="1"/>
            <a:r>
              <a:rPr lang="en-US" dirty="0"/>
              <a:t>(server) application is a number less than 1024 and the TCP port number for the</a:t>
            </a:r>
          </a:p>
          <a:p>
            <a:pPr eaLnBrk="1" hangingPunct="1"/>
            <a:r>
              <a:rPr lang="en-US" dirty="0"/>
              <a:t>local (client) application is a number between 1024 and 65535. The numbers less</a:t>
            </a:r>
          </a:p>
          <a:p>
            <a:pPr eaLnBrk="1" hangingPunct="1"/>
            <a:r>
              <a:rPr lang="en-US" dirty="0"/>
              <a:t>than 1024 are the “well-known” port numbers and are assigned permanently to</a:t>
            </a:r>
          </a:p>
          <a:p>
            <a:pPr eaLnBrk="1" hangingPunct="1"/>
            <a:r>
              <a:rPr lang="en-US" dirty="0"/>
              <a:t>particular applications (e.g., 25 for server SMTP). The numbers between 1024 and</a:t>
            </a:r>
          </a:p>
          <a:p>
            <a:pPr eaLnBrk="1" hangingPunct="1"/>
            <a:r>
              <a:rPr lang="en-US" dirty="0"/>
              <a:t>65535 are generated dynamically and have temporary significance only for the</a:t>
            </a:r>
          </a:p>
          <a:p>
            <a:pPr eaLnBrk="1" hangingPunct="1"/>
            <a:r>
              <a:rPr lang="en-US" dirty="0"/>
              <a:t>lifetime of a TCP connection.</a:t>
            </a:r>
          </a:p>
          <a:p>
            <a:pPr eaLnBrk="1" hangingPunct="1"/>
            <a:endParaRPr lang="en-US" dirty="0"/>
          </a:p>
          <a:p>
            <a:pPr eaLnBrk="1" hangingPunct="1"/>
            <a:r>
              <a:rPr lang="en-US" dirty="0"/>
              <a:t>A simple packet filtering firewall must permit inbound network traffic on all</a:t>
            </a:r>
          </a:p>
          <a:p>
            <a:pPr eaLnBrk="1" hangingPunct="1"/>
            <a:r>
              <a:rPr lang="en-US" dirty="0"/>
              <a:t>these high-numbered ports for TCP-based traffic to occur. This creates a vulnerability</a:t>
            </a:r>
          </a:p>
          <a:p>
            <a:pPr eaLnBrk="1" hangingPunct="1"/>
            <a:r>
              <a:rPr lang="en-US" dirty="0"/>
              <a:t>that can be exploited by unauthorized users.</a:t>
            </a:r>
          </a:p>
          <a:p>
            <a:pPr eaLnBrk="1" hangingPunct="1"/>
            <a:endParaRPr lang="en-US" dirty="0"/>
          </a:p>
          <a:p>
            <a:pPr eaLnBrk="1" hangingPunct="1"/>
            <a:endParaRPr lang="en-US" dirty="0">
              <a:latin typeface="Times New Roman" pitchFamily="-110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15C8847-C870-FC49-BAC8-7739469A7F4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3445873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>
                <a:ea typeface="+mn-ea"/>
                <a:cs typeface="+mn-cs"/>
              </a:rPr>
              <a:t>A </a:t>
            </a:r>
            <a:r>
              <a:rPr lang="en-US" b="1" dirty="0">
                <a:ea typeface="+mn-ea"/>
                <a:cs typeface="+mn-cs"/>
              </a:rPr>
              <a:t>stateful inspection packet firewall </a:t>
            </a:r>
            <a:r>
              <a:rPr lang="en-US" dirty="0">
                <a:ea typeface="+mn-ea"/>
                <a:cs typeface="+mn-cs"/>
              </a:rPr>
              <a:t>tightens up the rules for TCP traffic by</a:t>
            </a:r>
          </a:p>
          <a:p>
            <a:pPr eaLnBrk="1" hangingPunct="1">
              <a:defRPr/>
            </a:pPr>
            <a:r>
              <a:rPr lang="en-US" dirty="0">
                <a:ea typeface="+mn-ea"/>
                <a:cs typeface="+mn-cs"/>
              </a:rPr>
              <a:t>creating a directory of outbound TCP connections, as shown in Table 9.2 . There is</a:t>
            </a:r>
          </a:p>
          <a:p>
            <a:pPr eaLnBrk="1" hangingPunct="1">
              <a:defRPr/>
            </a:pPr>
            <a:r>
              <a:rPr lang="en-US" dirty="0">
                <a:ea typeface="+mn-ea"/>
                <a:cs typeface="+mn-cs"/>
              </a:rPr>
              <a:t>an entry for each currently established connection. The packet filter will now allow</a:t>
            </a:r>
          </a:p>
          <a:p>
            <a:pPr eaLnBrk="1" hangingPunct="1">
              <a:defRPr/>
            </a:pPr>
            <a:r>
              <a:rPr lang="en-US" dirty="0">
                <a:ea typeface="+mn-ea"/>
                <a:cs typeface="+mn-cs"/>
              </a:rPr>
              <a:t>incoming traffic to high-numbered ports only for those packets that fit the profile of</a:t>
            </a:r>
          </a:p>
          <a:p>
            <a:pPr eaLnBrk="1" hangingPunct="1">
              <a:defRPr/>
            </a:pPr>
            <a:r>
              <a:rPr lang="en-US" dirty="0">
                <a:ea typeface="+mn-ea"/>
                <a:cs typeface="+mn-cs"/>
              </a:rPr>
              <a:t>one of the entries in this directory.</a:t>
            </a:r>
          </a:p>
          <a:p>
            <a:pPr eaLnBrk="1" hangingPunct="1">
              <a:defRPr/>
            </a:pPr>
            <a:endParaRPr lang="en-US" dirty="0">
              <a:ea typeface="+mn-ea"/>
              <a:cs typeface="+mn-cs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 A stateful packet inspection firewall reviews the same packet information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as a packet filtering firewall, but also records information about TCP connections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(Figure 9.1c). Some stateful firewalls also keep track of TCP sequence numbers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to prevent attacks that depend on the sequence number, such as session hijacking.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Some even inspect limited amounts of application data for some well-known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protocols like FTP, IM, and SIPS commands, in order to identify and track related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connections.</a:t>
            </a:r>
            <a:endParaRPr lang="en-US" dirty="0"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15C8847-C870-FC49-BAC8-7739469A7F4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6123860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 A firewall can monitor network traffic at a number of levels, from low-level network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packets, either individually or as part of a flow, to all traffic within a transport connection,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up to inspecting details of application protocols. The choice of which level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is appropriate is determined by the desired firewall access policy. It can operate as a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positive filter, allowing to pass only packets that meet specific criteria, or as a negative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 filter, rejecting any packet that meets certain criteria. The criteria implement the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access policy for the firewall that we discussed in the previous section. Depending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on the type of firewall, it may examine one or more protocol headers in each packet,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the payload of each packet, or the pattern generated by a sequence of packets. In this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section, we look at the principal types of firewalls.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Arial" pitchFamily="-110" charset="0"/>
              <a:ea typeface="ＭＳ Ｐゴシック" pitchFamily="-1" charset="-128"/>
              <a:cs typeface="ＭＳ Ｐゴシック" pitchFamily="-1" charset="-128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15C8847-C870-FC49-BAC8-7739469A7F4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72238603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An </a:t>
            </a:r>
            <a:r>
              <a:rPr lang="en-US" b="1" dirty="0">
                <a:ea typeface="ＭＳ Ｐゴシック" pitchFamily="-110" charset="-128"/>
                <a:cs typeface="ＭＳ Ｐゴシック" pitchFamily="-110" charset="-128"/>
              </a:rPr>
              <a:t>application-level gateway, </a:t>
            </a:r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also called </a:t>
            </a:r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an application proxy , acts as a relay of</a:t>
            </a: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application-level traffic ( Figure 9.1d ). The user contacts the gateway using a TCP/</a:t>
            </a: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IP application, such as Telnet or FTP, and the gateway asks the user for the name</a:t>
            </a: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of the remote host to be accessed. When the user responds and provides a valid</a:t>
            </a: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user ID and authentication information, the gateway contacts the application on</a:t>
            </a: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the remote host and relays TCP segments containing the application data between</a:t>
            </a: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the two endpoints. If the gateway does not implement the proxy code for a specific</a:t>
            </a: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application, the service is not supported and cannot be forwarded across the firewall.</a:t>
            </a: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Further, the gateway can be configured to support only specific features of an</a:t>
            </a: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application that the network administrator considers acceptable while denying all</a:t>
            </a: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other features.</a:t>
            </a:r>
          </a:p>
          <a:p>
            <a:pPr eaLnBrk="1" hangingPunct="1"/>
            <a:endParaRPr lang="en-US" dirty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Application-level gateways tend to be more secure than packet filters. Rather</a:t>
            </a: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than trying to deal with the numerous possible combinations that are to be allowed</a:t>
            </a: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and forbidden at the TCP and IP level, the application-level gateway need only</a:t>
            </a: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scrutinize a few allowable applications. In addition, it is easy to log and audit all</a:t>
            </a: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incoming traffic at the application level.</a:t>
            </a:r>
          </a:p>
          <a:p>
            <a:pPr eaLnBrk="1" hangingPunct="1"/>
            <a:endParaRPr lang="en-US" dirty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A prime disadvantage of this type of gateway is the additional processing</a:t>
            </a: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overhead on each connection. In effect, there are two spliced connections between</a:t>
            </a: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the end users, with the gateway at the splice point, and the gateway must examine</a:t>
            </a: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and forward all traffic in both directions.</a:t>
            </a:r>
            <a:endParaRPr lang="en-US" dirty="0">
              <a:latin typeface="Times New Roman" pitchFamily="-110" charset="0"/>
              <a:ea typeface="ＭＳ Ｐゴシック" pitchFamily="-110" charset="-128"/>
              <a:cs typeface="ＭＳ Ｐゴシック" pitchFamily="-110" charset="-128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15C8847-C870-FC49-BAC8-7739469A7F4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91093599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A fourth type of firewall is the </a:t>
            </a:r>
            <a:r>
              <a:rPr lang="en-US" b="1" dirty="0">
                <a:ea typeface="ＭＳ Ｐゴシック" pitchFamily="-110" charset="-128"/>
                <a:cs typeface="ＭＳ Ｐゴシック" pitchFamily="-110" charset="-128"/>
              </a:rPr>
              <a:t>circuit-level gateway </a:t>
            </a:r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or circuit-level proxy ( Figure 9.1e ).</a:t>
            </a: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This can be a stand-alone system or it can be a specialized function performed by an</a:t>
            </a: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application-level gateway for certain applications. As with an application gateway,</a:t>
            </a: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a circuit-level gateway does not permit an end-to-end TCP connection; rather,</a:t>
            </a: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the gateway sets up two TCP connections, one between itself and a TCP user on</a:t>
            </a: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an inner host and one between itself and a TCP user on an outside host. Once the</a:t>
            </a: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two connections are established, the gateway typically relays TCP segments from</a:t>
            </a: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one connection to the other without examining the contents. The security function</a:t>
            </a: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consists of determining which connections will be allowed.</a:t>
            </a:r>
          </a:p>
          <a:p>
            <a:pPr eaLnBrk="1" hangingPunct="1"/>
            <a:endParaRPr lang="en-US" b="0" dirty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A typical use of circuit-level gateways is a situation in which the system</a:t>
            </a: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administrator trusts the internal users. The gateway can be configured to support</a:t>
            </a: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application-level or proxy service on inbound connections and circuit-level functions</a:t>
            </a: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for outbound connections. In this configuration, the gateway can incur the processing</a:t>
            </a: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overhead of examining incoming application data for forbidden functions but</a:t>
            </a: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does not incur that overhead on outgoing data.</a:t>
            </a:r>
            <a:endParaRPr lang="en-US" b="0" dirty="0">
              <a:latin typeface="Times New Roman" pitchFamily="-110" charset="0"/>
              <a:ea typeface="ＭＳ Ｐゴシック" pitchFamily="-110" charset="-128"/>
              <a:cs typeface="ＭＳ Ｐゴシック" pitchFamily="-110" charset="-128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15C8847-C870-FC49-BAC8-7739469A7F4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1259739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 NIST SP 800-63-3 (Digital Authentication Guideline , October 2016) defines digital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user authentication as the process of establishing confidence in user identities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that are presented electronically to an information system. Systems can use the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authenticated identity to determine if the authenticated individual is authorized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to perform particular functions, such as database transactions or access to system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resources. In many cases, the authentication and transaction, or other authorized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function, take place across an open network such as the Internet. Equally authentication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and subsequent authorization can take place locally, such as across a local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area network.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15C8847-C870-FC49-BAC8-7739469A7F4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99709366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 NIST SP 800-63-3 (Digital Authentication Guideline , October 2016) defines digital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user authentication as the process of establishing confidence in user identities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that are presented electronically to an information system. Systems can use the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authenticated identity to determine if the authenticated individual is authorized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to perform particular functions, such as database transactions or access to system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resources. In many cases, the authentication and transaction, or other authorized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function, take place across an open network such as the Internet. Equally authentication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and subsequent authorization can take place locally, such as across a local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area network.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15C8847-C870-FC49-BAC8-7739469A7F4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32259549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Times" pitchFamily="-110" charset="0"/>
              </a:rPr>
              <a:t>There are four general means of authenticating a user's identity, which can be used alone or in combination:</a:t>
            </a:r>
          </a:p>
          <a:p>
            <a:pPr eaLnBrk="1" hangingPunct="1"/>
            <a:endParaRPr lang="en-US" dirty="0">
              <a:latin typeface="Times" pitchFamily="-110" charset="0"/>
              <a:ea typeface="Times New Roman" pitchFamily="-110" charset="0"/>
              <a:cs typeface="Times New Roman" pitchFamily="-110" charset="0"/>
            </a:endParaRPr>
          </a:p>
          <a:p>
            <a:pPr eaLnBrk="1" hangingPunct="1"/>
            <a:r>
              <a:rPr lang="en-US" dirty="0">
                <a:latin typeface="Times" pitchFamily="-110" charset="0"/>
                <a:ea typeface="Times New Roman" pitchFamily="-110" charset="0"/>
                <a:cs typeface="Times New Roman" pitchFamily="-110" charset="0"/>
              </a:rPr>
              <a:t>• </a:t>
            </a:r>
            <a:r>
              <a:rPr lang="en-US" b="1" dirty="0">
                <a:latin typeface="Times" pitchFamily="-110" charset="0"/>
              </a:rPr>
              <a:t>Something the individual knows:</a:t>
            </a:r>
            <a:r>
              <a:rPr lang="en-US" dirty="0">
                <a:latin typeface="Times" pitchFamily="-110" charset="0"/>
              </a:rPr>
              <a:t> Examples includes a password, a personal identification number (PIN), or answers to a prearranged set of questions.</a:t>
            </a:r>
          </a:p>
          <a:p>
            <a:pPr eaLnBrk="1" hangingPunct="1"/>
            <a:endParaRPr lang="en-US" dirty="0">
              <a:latin typeface="Times" pitchFamily="-110" charset="0"/>
              <a:ea typeface="Times New Roman" pitchFamily="-110" charset="0"/>
              <a:cs typeface="Times New Roman" pitchFamily="-110" charset="0"/>
            </a:endParaRPr>
          </a:p>
          <a:p>
            <a:pPr eaLnBrk="1" hangingPunct="1"/>
            <a:r>
              <a:rPr lang="en-US" dirty="0">
                <a:latin typeface="Times" pitchFamily="-110" charset="0"/>
                <a:ea typeface="Times New Roman" pitchFamily="-110" charset="0"/>
                <a:cs typeface="Times New Roman" pitchFamily="-110" charset="0"/>
              </a:rPr>
              <a:t>• </a:t>
            </a:r>
            <a:r>
              <a:rPr lang="en-US" b="1" dirty="0">
                <a:latin typeface="Times" pitchFamily="-110" charset="0"/>
              </a:rPr>
              <a:t>Something the individual possesses:</a:t>
            </a:r>
            <a:r>
              <a:rPr lang="en-US" dirty="0">
                <a:latin typeface="Times" pitchFamily="-110" charset="0"/>
              </a:rPr>
              <a:t> Examples include electronic keycards, smart cards, and physical keys. This type of authenticator is referred to as a </a:t>
            </a:r>
            <a:r>
              <a:rPr lang="en-US" i="1" dirty="0">
                <a:latin typeface="Times" pitchFamily="-110" charset="0"/>
              </a:rPr>
              <a:t>token</a:t>
            </a:r>
            <a:r>
              <a:rPr lang="en-US" dirty="0">
                <a:latin typeface="Times" pitchFamily="-110" charset="0"/>
              </a:rPr>
              <a:t>.</a:t>
            </a:r>
          </a:p>
          <a:p>
            <a:pPr eaLnBrk="1" hangingPunct="1"/>
            <a:endParaRPr lang="en-US" dirty="0">
              <a:latin typeface="Times" pitchFamily="-110" charset="0"/>
              <a:ea typeface="Times New Roman" pitchFamily="-110" charset="0"/>
              <a:cs typeface="Times New Roman" pitchFamily="-110" charset="0"/>
            </a:endParaRPr>
          </a:p>
          <a:p>
            <a:pPr eaLnBrk="1" hangingPunct="1"/>
            <a:r>
              <a:rPr lang="en-US" dirty="0">
                <a:latin typeface="Times" pitchFamily="-110" charset="0"/>
                <a:ea typeface="Times New Roman" pitchFamily="-110" charset="0"/>
                <a:cs typeface="Times New Roman" pitchFamily="-110" charset="0"/>
              </a:rPr>
              <a:t>• </a:t>
            </a:r>
            <a:r>
              <a:rPr lang="en-US" b="1" dirty="0">
                <a:latin typeface="Times" pitchFamily="-110" charset="0"/>
              </a:rPr>
              <a:t>Something the individual is (static biometrics):</a:t>
            </a:r>
            <a:r>
              <a:rPr lang="en-US" dirty="0">
                <a:latin typeface="Times" pitchFamily="-110" charset="0"/>
              </a:rPr>
              <a:t> Examples include recognition by fingerprint, retina, and face.</a:t>
            </a:r>
          </a:p>
          <a:p>
            <a:pPr eaLnBrk="1" hangingPunct="1"/>
            <a:endParaRPr lang="en-US" dirty="0">
              <a:latin typeface="Times" pitchFamily="-110" charset="0"/>
              <a:ea typeface="Times New Roman" pitchFamily="-110" charset="0"/>
              <a:cs typeface="Times New Roman" pitchFamily="-110" charset="0"/>
            </a:endParaRPr>
          </a:p>
          <a:p>
            <a:pPr eaLnBrk="1" hangingPunct="1"/>
            <a:r>
              <a:rPr lang="en-US" dirty="0">
                <a:latin typeface="Times" pitchFamily="-110" charset="0"/>
                <a:ea typeface="Times New Roman" pitchFamily="-110" charset="0"/>
                <a:cs typeface="Times New Roman" pitchFamily="-110" charset="0"/>
              </a:rPr>
              <a:t>• </a:t>
            </a:r>
            <a:r>
              <a:rPr lang="en-US" b="1" dirty="0">
                <a:latin typeface="Times" pitchFamily="-110" charset="0"/>
              </a:rPr>
              <a:t>Something the individual does (dynamic biometrics):</a:t>
            </a:r>
            <a:r>
              <a:rPr lang="en-US" dirty="0">
                <a:latin typeface="Times" pitchFamily="-110" charset="0"/>
              </a:rPr>
              <a:t> Examples include recognition by voice pattern, handwriting characteristics, and typing rhythm.</a:t>
            </a:r>
          </a:p>
          <a:p>
            <a:pPr eaLnBrk="1" hangingPunct="1"/>
            <a:endParaRPr lang="en-US" dirty="0">
              <a:latin typeface="Times" pitchFamily="-110" charset="0"/>
            </a:endParaRPr>
          </a:p>
          <a:p>
            <a:pPr eaLnBrk="1" hangingPunct="1"/>
            <a:r>
              <a:rPr lang="en-US" dirty="0">
                <a:latin typeface="Times" pitchFamily="-110" charset="0"/>
              </a:rPr>
              <a:t>All of these methods, properly implemented and used, can provide secure user authentication. However, each method has problems. An adversary may be able to guess or steal a password. Similarly, an adversary may be able to forge or steal a token. A user may forget a password or lose a token. Further, there is a significant administrative overhead for managing password and token information on systems and securing such information on systems. With respect to biometric authenticators, there are a variety of problems, including dealing with false positives and false negatives, user acceptance, cost, and convenience.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15C8847-C870-FC49-BAC8-7739469A7F4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910976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>
            <a:extLst>
              <a:ext uri="{FF2B5EF4-FFF2-40B4-BE49-F238E27FC236}">
                <a16:creationId xmlns:a16="http://schemas.microsoft.com/office/drawing/2014/main" id="{26AB9DBF-047E-13CA-810F-A83A685328A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A91448B-EF76-4F50-87D3-4C2ACAE18FF9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1267" name="Rectangle 2">
            <a:extLst>
              <a:ext uri="{FF2B5EF4-FFF2-40B4-BE49-F238E27FC236}">
                <a16:creationId xmlns:a16="http://schemas.microsoft.com/office/drawing/2014/main" id="{5437B4D0-425B-683D-7DE1-85F231C0580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8" name="Rectangle 3">
            <a:extLst>
              <a:ext uri="{FF2B5EF4-FFF2-40B4-BE49-F238E27FC236}">
                <a16:creationId xmlns:a16="http://schemas.microsoft.com/office/drawing/2014/main" id="{A6BEBB80-3252-F785-6B9A-65A70CA23B9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8853218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 Multifactor authentication refers to the use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of more than one of the authentication means in the preceding list (see Figure 3.2).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 strength of authentication systems is largely determined by the number of factors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incorporated by the system. Implementations that use two factors are considered to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be stronger than those that use only one factor; systems that incorporate three factors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are stronger than systems that only incorporate two of the factors, and so 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15C8847-C870-FC49-BAC8-7739469A7F4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97485489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15C8847-C870-FC49-BAC8-7739469A7F4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34054179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An assurance level describes an organization’s degree of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certainty that a user has presented a credential that refers to his or her identity.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More specifically, assurance is defined as (1) the degree of confidence in the vetting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process used to establish the identity of the individual to whom the credential was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issued and (2) the degree of confidence that the individual who uses the credential is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 individual to whom the credential was issued. SP 800-63-3 recognizes four levels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of assurance: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• Level 1:  Little or no confidence in the asserted identity’s validity. An example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of where this level is appropriate is a consumer registering to participate in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 discussion at a company web site discussion board. Typical authentication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technique at this level would be a user-supplied ID and password at the time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of the transaction.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• Level 2:  Some confidence in the asserted identity’s validity. Level 2 credentials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are appropriate for a wide range of business with the public where organizations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require an initial identity assertion (the details of which are verified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independently prior to any action). At this level, some sort of secure authentication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protocol needs to be used, together with one of the means of authentication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summarized previously and discussed in subsequent sections.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• Level 3:  High confidence in the asserted identity’s validity. This level is appropriate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to enable clients or employees to access restricted services of high value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but not the highest value. An example for which this level is appropriate: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 patent attorney electronically submits confidential patent information to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 U.S. Patent and Trademark Office. Improper disclosure would give competitors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 competitive advantage. Techniques that would need to be used at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this level require more than one factor of authentication; that is, at least two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independent authentication techniques must be used.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• Level 4:  Very high confidence in the asserted identity’s validity. This level is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appropriate to enable clients or employees to access restricted services of very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high value or for which improper access is very harmful. For example, a law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enforcement official accesses a law enforcement database containing criminal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records. Unauthorized access could raise privacy issues and/or compromise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investigations. Typically, level 4 authentication requires the use of multiple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factors as well as in-person registration.</a:t>
            </a:r>
            <a:endParaRPr lang="en-US" dirty="0"/>
          </a:p>
          <a:p>
            <a:endParaRPr lang="en-US" sz="1200" kern="1200" dirty="0">
              <a:solidFill>
                <a:schemeClr val="tx1"/>
              </a:solidFill>
              <a:effectLst/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15C8847-C870-FC49-BAC8-7739469A7F4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37342717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A concept closely related to that of assurance level is potential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impact. FIPS 199 (</a:t>
            </a:r>
            <a:r>
              <a:rPr lang="en-US" sz="1200" b="0" i="1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Standards for Security Categorization of Federal Information and</a:t>
            </a:r>
          </a:p>
          <a:p>
            <a:r>
              <a:rPr lang="en-US" sz="1200" b="0" i="1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Information Systems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, 2004) defines three levels of potential impact on organizations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or individuals should there be a breach of security (in our context, a failure in user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authentication):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• Low:  An authentication error could be expected to have a limited adverse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effect on organizational operations, organizational assets, or individuals. More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specifically, we can say that the error might: (1) cause a degradation in mission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capability to an extent and duration that the organization is able to perform its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primary functions, but the effectiveness of the functions is noticeably reduced;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(2) result in minor damage to organizational assets; (3) result in minor financial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loss to the organization or individuals; or (4) result in minor harm to individuals.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• Moderate:  An authentication error could be expected to have a serious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adverse effect. More specifically, the error might: (1) cause a significant degradation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in mission capability to an extent and duration that the organization is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able to perform its primary functions, but the effectiveness of the functions is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significantly reduced; (2) result in significant damage to organizational assets;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(3) result in significant financial loss; or (4) result in significant harm to individuals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that does not involve loss of life or serious life threatening injuries.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• High:  An authentication error could be expected to have a severe or catastrophic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adverse effect. The error might: (1) cause a severe degradation in or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loss of mission capability to an extent and duration that the organization is not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able to perform one or more of its primary functions; (2) result in major damage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to organizational assets; (3) result in major financial loss to the organization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or individuals; or (4) result in severe or catastrophic harm to individuals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involving loss of life or serious life threatening injuries.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15C8847-C870-FC49-BAC8-7739469A7F4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99115259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The mapping between the potential impact and the appropriate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level of assurance that is satisfactory to deal with the potential impact depends on the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context. Table 3.2 shows a possible mapping for various risks that an organization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may be exposed to. This table suggests a technique for doing risk assessment. For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 given information system or service asset of an organization, the organization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needs to determine the level of impact if an authentication failure occurs, using the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categories of impact, or risk areas, that are of concern.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For example, consider the potential for financial loss if there is an authentication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error that results in unauthorized access to a database. Depending on the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nature of the database, the impact could be: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• Low:  At worst, an insignificant or inconsequential unrecoverable financial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loss to any party, or at worst, an insignificant or inconsequential organization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liability.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• Moderate: At worst, a serious unrecoverable financial loss to any party, or a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serious organization liability.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• High: severe or catastrophic unrecoverable financial loss to any party; or severe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or catastrophic organization liability.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 table indicates that if the potential impact is low, an assurance level of 1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is adequate. If the potential impact is moderate, an assurance level of 2 or 3 should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be achieved. And if the potential impact is high, an assurance level of 4 should be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implemented. Similar analysis can be performed for the other categories shown in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 table. The analyst can then pick an assurance level such that it meets or exceeds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 requirements for assurance in each of the categories listed in the table. So, for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example, for a given system, if any of the impact categories has a potential impact of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high, or if the personal safety category has a potential impact of moderate or high,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then level 4 assurance should be implemented.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15C8847-C870-FC49-BAC8-7739469A7F4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90355997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/>
              <a:t>The traditional approach to password guessing,</a:t>
            </a:r>
          </a:p>
          <a:p>
            <a:r>
              <a:rPr lang="en-US" b="0" dirty="0"/>
              <a:t>or password cracking as it is called, is to develop a large dictionary of possible</a:t>
            </a:r>
          </a:p>
          <a:p>
            <a:r>
              <a:rPr lang="en-US" b="0" dirty="0"/>
              <a:t>passwords and to try each of these against the password file. This means that</a:t>
            </a:r>
          </a:p>
          <a:p>
            <a:r>
              <a:rPr lang="en-US" b="0" dirty="0"/>
              <a:t>each password must be hashed using each salt value in the password file and then</a:t>
            </a:r>
          </a:p>
          <a:p>
            <a:r>
              <a:rPr lang="en-US" b="0" dirty="0"/>
              <a:t>compared to stored hash values. If no match is found, then the cracking program</a:t>
            </a:r>
          </a:p>
          <a:p>
            <a:r>
              <a:rPr lang="en-US" b="0" dirty="0"/>
              <a:t>tries variations on all the words in its dictionary of likely passwords. Such variations</a:t>
            </a:r>
          </a:p>
          <a:p>
            <a:r>
              <a:rPr lang="en-US" b="0" dirty="0"/>
              <a:t>include backward spelling of words, additional numbers or special characters, or</a:t>
            </a:r>
          </a:p>
          <a:p>
            <a:r>
              <a:rPr lang="en-US" b="0" dirty="0"/>
              <a:t>sequence of characters,</a:t>
            </a:r>
          </a:p>
          <a:p>
            <a:endParaRPr lang="en-US" b="0" dirty="0"/>
          </a:p>
          <a:p>
            <a:r>
              <a:rPr lang="en-US" b="0" dirty="0"/>
              <a:t>An alternative is to trade off space for time by precomputing potential hash</a:t>
            </a:r>
          </a:p>
          <a:p>
            <a:r>
              <a:rPr lang="en-US" b="0" dirty="0"/>
              <a:t>values. In this approach the attacker generates a large dictionary of possible passwords.</a:t>
            </a:r>
          </a:p>
          <a:p>
            <a:r>
              <a:rPr lang="en-US" b="0" dirty="0"/>
              <a:t>For each password, the attacker generates the hash values associated with</a:t>
            </a:r>
          </a:p>
          <a:p>
            <a:r>
              <a:rPr lang="en-US" b="0" dirty="0"/>
              <a:t>each possible salt value. The result is a mammoth table of hash values known as a</a:t>
            </a:r>
          </a:p>
          <a:p>
            <a:r>
              <a:rPr lang="en-US" b="1" dirty="0"/>
              <a:t>rainbow table</a:t>
            </a:r>
            <a:r>
              <a:rPr lang="en-US" b="0" dirty="0"/>
              <a:t>. For example, [OECH03] showed that using 1.4 GB of data, he could</a:t>
            </a:r>
          </a:p>
          <a:p>
            <a:r>
              <a:rPr lang="en-US" b="0" dirty="0"/>
              <a:t>crack 99.9% of all alphanumeric Windows password hashes in 13.8 seconds. This</a:t>
            </a:r>
          </a:p>
          <a:p>
            <a:r>
              <a:rPr lang="en-US" b="0" dirty="0"/>
              <a:t>approach can be countered by using a sufficiently large salt value and a sufficiently</a:t>
            </a:r>
          </a:p>
          <a:p>
            <a:r>
              <a:rPr lang="en-US" b="0" dirty="0"/>
              <a:t>large hash length. Both the FreeBSD and OpenBSD approaches should be secure</a:t>
            </a:r>
          </a:p>
          <a:p>
            <a:r>
              <a:rPr lang="en-US" b="0" dirty="0"/>
              <a:t>from this attack for the foreseeable future.</a:t>
            </a:r>
          </a:p>
          <a:p>
            <a:endParaRPr lang="en-US" b="0" dirty="0">
              <a:latin typeface="Times New Roman" pitchFamily="-110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 To counter the use of large salt values and hash lengths, password crackers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exploit the fact that some people choose easily guessable passwords. A particular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problem is that users, when permitted to choose their own password, tend to choose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short ones. [BONN12] summarizes the results of a number of studies over the past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few years involving over 40 million hacked passwords, as well as their own analysis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of almost 70 million anonymized passwords of Yahoo! users, and found a tendency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toward six to eight characters of length and a strong dislike of non-alphanumeric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characters in passwords.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 analysis of the 70 million passwords in [BONN12] estimates that passwords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provide fewer than 10 bits of security against an online, trawling attack,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and only about 20 bits of security against an optimal offline dictionary attack. In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other words, an attacker who can manage 10 guesses per account, typically within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 realm of rate-limiting mechanisms, will compromise around 1% of accounts,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just as they would against random 10-bit strings. Against an optimal attacker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performing unrestricted brute force and wanting to break half of all available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accounts, passwords appear to be roughly equivalent to 20-bit random strings.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It can be seen then that using offline search enables an adversary to break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 large number of accounts, even if a significant amount of iterated hashing is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Used.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Password length is only part of the problem. Many people, when permitted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to choose their own password, pick a password that is guessable, such as their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own name, their street name, a common dictionary word, and so forth. This makes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 job of password cracking straightforward. The cracker simply has to test the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password file against lists of likely passwords. Because many people use guessable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passwords, such a strategy should succeed on virtually all systems.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Attacks that use a combination of brute-force and dictionary techniques have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become common. A notable example of this dual approach is John the Ripper, an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open-source password cracker first developed in 1996 and still in use [OPEN13].</a:t>
            </a:r>
            <a:endParaRPr lang="en-US" b="0" dirty="0">
              <a:latin typeface="Times New Roman" pitchFamily="-110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15C8847-C870-FC49-BAC8-7739469A7F4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87778559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en-US" b="0" dirty="0"/>
              <a:t>A biometric authentication system attempts to authenticate an individual based on</a:t>
            </a:r>
          </a:p>
          <a:p>
            <a:pPr>
              <a:defRPr/>
            </a:pPr>
            <a:r>
              <a:rPr lang="en-US" b="0" dirty="0"/>
              <a:t>his or her unique physical characteristics. These include static characteristics, such</a:t>
            </a:r>
          </a:p>
          <a:p>
            <a:pPr>
              <a:defRPr/>
            </a:pPr>
            <a:r>
              <a:rPr lang="en-US" b="0" dirty="0"/>
              <a:t>as fingerprints, hand geometry, facial characteristics, and retinal and iris patterns;</a:t>
            </a:r>
          </a:p>
          <a:p>
            <a:pPr>
              <a:defRPr/>
            </a:pPr>
            <a:r>
              <a:rPr lang="en-US" b="0" dirty="0"/>
              <a:t>and dynamic characteristics, such as voiceprint and signature. In essence, biometrics</a:t>
            </a:r>
          </a:p>
          <a:p>
            <a:pPr>
              <a:defRPr/>
            </a:pPr>
            <a:r>
              <a:rPr lang="en-US" b="0" dirty="0"/>
              <a:t>is based on pattern recognition. Compared to passwords and tokens, biometric</a:t>
            </a:r>
          </a:p>
          <a:p>
            <a:pPr>
              <a:defRPr/>
            </a:pPr>
            <a:r>
              <a:rPr lang="en-US" b="0" dirty="0"/>
              <a:t>authentication is both technically complex and expensive. While it is used in a</a:t>
            </a:r>
          </a:p>
          <a:p>
            <a:pPr>
              <a:defRPr/>
            </a:pPr>
            <a:r>
              <a:rPr lang="en-US" b="0" dirty="0"/>
              <a:t>number of specific applications, biometrics has yet to mature as a standard tool for</a:t>
            </a:r>
          </a:p>
          <a:p>
            <a:pPr>
              <a:defRPr/>
            </a:pPr>
            <a:r>
              <a:rPr lang="en-US" b="0" dirty="0"/>
              <a:t>user authentication to computer systems.</a:t>
            </a:r>
          </a:p>
          <a:p>
            <a:pPr>
              <a:defRPr/>
            </a:pPr>
            <a:endParaRPr lang="en-US" b="0" dirty="0"/>
          </a:p>
          <a:p>
            <a:pPr>
              <a:defRPr/>
            </a:pPr>
            <a:r>
              <a:rPr lang="en-US" b="0" dirty="0"/>
              <a:t>A number of different types of physical characteristics are either in use or under</a:t>
            </a:r>
          </a:p>
          <a:p>
            <a:pPr>
              <a:defRPr/>
            </a:pPr>
            <a:r>
              <a:rPr lang="en-US" b="0" dirty="0"/>
              <a:t>study for user authentication. The most common are the following:</a:t>
            </a:r>
          </a:p>
          <a:p>
            <a:pPr>
              <a:defRPr/>
            </a:pPr>
            <a:endParaRPr lang="en-US" b="0" dirty="0"/>
          </a:p>
          <a:p>
            <a:pPr>
              <a:defRPr/>
            </a:pPr>
            <a:r>
              <a:rPr lang="en-US" b="0" dirty="0"/>
              <a:t>• Facial characteristics: Facial characteristics are the most common means</a:t>
            </a:r>
          </a:p>
          <a:p>
            <a:pPr>
              <a:defRPr/>
            </a:pPr>
            <a:r>
              <a:rPr lang="en-US" b="0" dirty="0"/>
              <a:t>of human-to-human identification; thus it is natural to consider them for</a:t>
            </a:r>
          </a:p>
          <a:p>
            <a:pPr>
              <a:defRPr/>
            </a:pPr>
            <a:r>
              <a:rPr lang="en-US" b="0" dirty="0"/>
              <a:t>identification by computer. The most common approach is to define characteristics</a:t>
            </a:r>
          </a:p>
          <a:p>
            <a:pPr>
              <a:defRPr/>
            </a:pPr>
            <a:r>
              <a:rPr lang="en-US" b="0" dirty="0"/>
              <a:t>based on relative location and shape of key facial features, such as</a:t>
            </a:r>
          </a:p>
          <a:p>
            <a:pPr>
              <a:defRPr/>
            </a:pPr>
            <a:r>
              <a:rPr lang="en-US" b="0" dirty="0"/>
              <a:t>eyes, eyebrows, nose, lips, and chin shape. An alternative approach is to use an</a:t>
            </a:r>
          </a:p>
          <a:p>
            <a:pPr>
              <a:defRPr/>
            </a:pPr>
            <a:r>
              <a:rPr lang="en-US" b="0" dirty="0"/>
              <a:t>infrared camera to produce a face thermogram that correlates with the underlying</a:t>
            </a:r>
          </a:p>
          <a:p>
            <a:pPr>
              <a:defRPr/>
            </a:pPr>
            <a:r>
              <a:rPr lang="en-US" b="0" dirty="0"/>
              <a:t>vascular system in the human face.</a:t>
            </a:r>
          </a:p>
          <a:p>
            <a:pPr>
              <a:defRPr/>
            </a:pPr>
            <a:endParaRPr lang="en-US" b="0" dirty="0"/>
          </a:p>
          <a:p>
            <a:pPr>
              <a:defRPr/>
            </a:pPr>
            <a:r>
              <a:rPr lang="en-US" b="0" dirty="0"/>
              <a:t>• Fingerprints: Fingerprints have been used as a means of identification for</a:t>
            </a:r>
          </a:p>
          <a:p>
            <a:pPr>
              <a:defRPr/>
            </a:pPr>
            <a:r>
              <a:rPr lang="en-US" b="0" dirty="0"/>
              <a:t>centuries, and the process has been systematized and automated particularly</a:t>
            </a:r>
          </a:p>
          <a:p>
            <a:pPr>
              <a:defRPr/>
            </a:pPr>
            <a:r>
              <a:rPr lang="en-US" b="0" dirty="0"/>
              <a:t>for law enforcement purposes. A fingerprint is the pattern of ridges and</a:t>
            </a:r>
          </a:p>
          <a:p>
            <a:pPr>
              <a:defRPr/>
            </a:pPr>
            <a:r>
              <a:rPr lang="en-US" b="0" dirty="0"/>
              <a:t>furrows on the surface of the fingertip. Fingerprints are believed to be unique</a:t>
            </a:r>
          </a:p>
          <a:p>
            <a:pPr>
              <a:defRPr/>
            </a:pPr>
            <a:r>
              <a:rPr lang="en-US" b="0" dirty="0"/>
              <a:t>across the entire human population. In practice, automated fingerprint recognition</a:t>
            </a:r>
          </a:p>
          <a:p>
            <a:pPr>
              <a:defRPr/>
            </a:pPr>
            <a:r>
              <a:rPr lang="en-US" b="0" dirty="0"/>
              <a:t>and matching system extract a number of features from the fingerprint</a:t>
            </a:r>
          </a:p>
          <a:p>
            <a:pPr>
              <a:defRPr/>
            </a:pPr>
            <a:r>
              <a:rPr lang="en-US" b="0" dirty="0"/>
              <a:t>for storage as a numerical surrogate for the full fingerprint pattern.</a:t>
            </a:r>
          </a:p>
          <a:p>
            <a:pPr>
              <a:defRPr/>
            </a:pPr>
            <a:endParaRPr lang="en-US" b="0" dirty="0"/>
          </a:p>
          <a:p>
            <a:pPr>
              <a:defRPr/>
            </a:pPr>
            <a:r>
              <a:rPr lang="en-US" b="0" dirty="0"/>
              <a:t>• Hand geometry: Hand geometry systems identify features of the hand,</a:t>
            </a:r>
          </a:p>
          <a:p>
            <a:pPr>
              <a:defRPr/>
            </a:pPr>
            <a:r>
              <a:rPr lang="en-US" b="0" dirty="0"/>
              <a:t>including shape, and lengths and widths of fingers.</a:t>
            </a:r>
          </a:p>
          <a:p>
            <a:pPr>
              <a:defRPr/>
            </a:pPr>
            <a:endParaRPr lang="en-US" b="0" dirty="0"/>
          </a:p>
          <a:p>
            <a:pPr>
              <a:defRPr/>
            </a:pPr>
            <a:r>
              <a:rPr lang="en-US" b="0" dirty="0"/>
              <a:t>• Retinal pattern: The pattern formed by veins beneath the retinal surface is</a:t>
            </a:r>
          </a:p>
          <a:p>
            <a:pPr>
              <a:defRPr/>
            </a:pPr>
            <a:r>
              <a:rPr lang="en-US" b="0" dirty="0"/>
              <a:t>unique and therefore suitable for identification. A retinal biometric system</a:t>
            </a:r>
          </a:p>
          <a:p>
            <a:pPr>
              <a:defRPr/>
            </a:pPr>
            <a:r>
              <a:rPr lang="en-US" b="0" dirty="0"/>
              <a:t>obtains a digital image of the retinal pattern by projecting a low-intensity</a:t>
            </a:r>
          </a:p>
          <a:p>
            <a:pPr>
              <a:defRPr/>
            </a:pPr>
            <a:r>
              <a:rPr lang="en-US" b="0" dirty="0"/>
              <a:t>beam of visual or infrared light into the eye.</a:t>
            </a:r>
          </a:p>
          <a:p>
            <a:pPr>
              <a:defRPr/>
            </a:pPr>
            <a:endParaRPr lang="en-US" b="0" dirty="0"/>
          </a:p>
          <a:p>
            <a:pPr>
              <a:defRPr/>
            </a:pPr>
            <a:r>
              <a:rPr lang="en-US" b="0" dirty="0"/>
              <a:t>• Iris: Another unique physical characteristic is the detailed structure of the iris.</a:t>
            </a:r>
          </a:p>
          <a:p>
            <a:pPr>
              <a:defRPr/>
            </a:pPr>
            <a:endParaRPr lang="en-US" b="0" dirty="0"/>
          </a:p>
          <a:p>
            <a:pPr>
              <a:defRPr/>
            </a:pPr>
            <a:r>
              <a:rPr lang="en-US" b="0" dirty="0"/>
              <a:t>• Signature: Each individual has a unique style of handwriting and this is</a:t>
            </a:r>
          </a:p>
          <a:p>
            <a:pPr>
              <a:defRPr/>
            </a:pPr>
            <a:r>
              <a:rPr lang="en-US" b="0" dirty="0"/>
              <a:t>reflected especially in the signature, which is typically a frequently written</a:t>
            </a:r>
          </a:p>
          <a:p>
            <a:pPr>
              <a:defRPr/>
            </a:pPr>
            <a:r>
              <a:rPr lang="en-US" b="0" dirty="0"/>
              <a:t>sequence. However, multiple signature samples from a single individual will</a:t>
            </a:r>
          </a:p>
          <a:p>
            <a:pPr>
              <a:defRPr/>
            </a:pPr>
            <a:r>
              <a:rPr lang="en-US" b="0" dirty="0"/>
              <a:t>not be identical. This complicates the task of developing a computer representation</a:t>
            </a:r>
          </a:p>
          <a:p>
            <a:pPr>
              <a:defRPr/>
            </a:pPr>
            <a:r>
              <a:rPr lang="en-US" b="0" dirty="0"/>
              <a:t>of the signature that can be matched to future samples.</a:t>
            </a:r>
          </a:p>
          <a:p>
            <a:pPr>
              <a:defRPr/>
            </a:pPr>
            <a:endParaRPr lang="en-US" b="0" dirty="0"/>
          </a:p>
          <a:p>
            <a:pPr>
              <a:defRPr/>
            </a:pPr>
            <a:r>
              <a:rPr lang="en-US" b="0" dirty="0"/>
              <a:t>• Voice: Whereas the signature style of an individual reflects not only the unique</a:t>
            </a:r>
          </a:p>
          <a:p>
            <a:pPr>
              <a:defRPr/>
            </a:pPr>
            <a:r>
              <a:rPr lang="en-US" b="0" dirty="0"/>
              <a:t>physical attributes of the writer but also the writing habit that has developed,</a:t>
            </a:r>
          </a:p>
          <a:p>
            <a:pPr>
              <a:defRPr/>
            </a:pPr>
            <a:r>
              <a:rPr lang="en-US" b="0" dirty="0"/>
              <a:t>voice patterns are more closely tied to the physical and anatomical characteristics</a:t>
            </a:r>
          </a:p>
          <a:p>
            <a:pPr>
              <a:defRPr/>
            </a:pPr>
            <a:r>
              <a:rPr lang="en-US" b="0" dirty="0"/>
              <a:t>of the speaker. Nevertheless, there is still a variation from sample to sample over</a:t>
            </a:r>
          </a:p>
          <a:p>
            <a:pPr>
              <a:defRPr/>
            </a:pPr>
            <a:r>
              <a:rPr lang="en-US" b="0" dirty="0"/>
              <a:t>time from the same speaker, complicating the biometric recognition task.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15C8847-C870-FC49-BAC8-7739469A7F4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34602514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 3.8 gives a rough indication of the relative cost and accuracy of these</a:t>
            </a:r>
          </a:p>
          <a:p>
            <a:r>
              <a:rPr lang="en-US" dirty="0"/>
              <a:t>biometric measures. The concept of accuracy does not apply to user authentication</a:t>
            </a:r>
          </a:p>
          <a:p>
            <a:r>
              <a:rPr lang="en-US" dirty="0"/>
              <a:t>schemes using smart cards or passwords. For example, if a user enters a password,</a:t>
            </a:r>
          </a:p>
          <a:p>
            <a:r>
              <a:rPr lang="en-US" dirty="0"/>
              <a:t>it either matches exactly the password expected for that user or not. In the case of</a:t>
            </a:r>
          </a:p>
          <a:p>
            <a:r>
              <a:rPr lang="en-US" dirty="0"/>
              <a:t>biometric parameters, the system instead must determine how closely a presented</a:t>
            </a:r>
          </a:p>
          <a:p>
            <a:r>
              <a:rPr lang="en-US" dirty="0"/>
              <a:t>biometric characteristic matches a stored characteristic. Before elaborating on the</a:t>
            </a:r>
          </a:p>
          <a:p>
            <a:r>
              <a:rPr lang="en-US" dirty="0"/>
              <a:t>concept of biometric accuracy, we need to have a general idea of how biometric</a:t>
            </a:r>
          </a:p>
          <a:p>
            <a:r>
              <a:rPr lang="en-US" dirty="0"/>
              <a:t>systems work.</a:t>
            </a:r>
            <a:endParaRPr lang="en-US" dirty="0">
              <a:latin typeface="Times New Roman" pitchFamily="-110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15C8847-C870-FC49-BAC8-7739469A7F4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40142143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/>
              <a:t>Figure 3.9 illustrates the operation of a biometric system. Each individual who is to be</a:t>
            </a:r>
          </a:p>
          <a:p>
            <a:r>
              <a:rPr lang="en-US" b="0" dirty="0"/>
              <a:t>included in the database of authorized users must first be </a:t>
            </a:r>
            <a:r>
              <a:rPr lang="en-US" b="1" dirty="0"/>
              <a:t>enrolled</a:t>
            </a:r>
            <a:r>
              <a:rPr lang="en-US" b="0" dirty="0"/>
              <a:t> in the system. This</a:t>
            </a:r>
          </a:p>
          <a:p>
            <a:r>
              <a:rPr lang="en-US" b="0" dirty="0"/>
              <a:t>is analogous to assigning a password to a user. For a biometric system, the user presents</a:t>
            </a:r>
          </a:p>
          <a:p>
            <a:r>
              <a:rPr lang="en-US" b="0" dirty="0"/>
              <a:t>a name and, typically, some type of password or PIN to the system. At the same</a:t>
            </a:r>
          </a:p>
          <a:p>
            <a:r>
              <a:rPr lang="en-US" b="0" dirty="0"/>
              <a:t>time the system senses some biometric characteristic of this user (e.g., fingerprint of</a:t>
            </a:r>
          </a:p>
          <a:p>
            <a:r>
              <a:rPr lang="en-US" b="0" dirty="0"/>
              <a:t>right index finger). The system digitizes the input and then extracts a set of features</a:t>
            </a:r>
          </a:p>
          <a:p>
            <a:r>
              <a:rPr lang="en-US" b="0" dirty="0"/>
              <a:t>that can be stored as a number or set of numbers representing this unique biometric</a:t>
            </a:r>
          </a:p>
          <a:p>
            <a:r>
              <a:rPr lang="en-US" b="0" dirty="0"/>
              <a:t>characteristic; this set of numbers is referred to as the user’s template. The user is now</a:t>
            </a:r>
          </a:p>
          <a:p>
            <a:r>
              <a:rPr lang="en-US" b="0" dirty="0"/>
              <a:t>enrolled in the system, which maintains for the user a name (ID), perhaps a PIN or</a:t>
            </a:r>
          </a:p>
          <a:p>
            <a:r>
              <a:rPr lang="en-US" b="0" dirty="0"/>
              <a:t>password, and the biometric value.</a:t>
            </a:r>
          </a:p>
          <a:p>
            <a:endParaRPr lang="en-US" b="0" dirty="0"/>
          </a:p>
          <a:p>
            <a:r>
              <a:rPr lang="en-US" b="0" dirty="0"/>
              <a:t>Depending on application, user authentication on a biometric system involves</a:t>
            </a:r>
          </a:p>
          <a:p>
            <a:r>
              <a:rPr lang="en-US" b="0" dirty="0"/>
              <a:t>either </a:t>
            </a:r>
            <a:r>
              <a:rPr lang="en-US" b="1" dirty="0"/>
              <a:t>verification</a:t>
            </a:r>
            <a:r>
              <a:rPr lang="en-US" b="0" dirty="0"/>
              <a:t> or </a:t>
            </a:r>
            <a:r>
              <a:rPr lang="en-US" b="1" dirty="0"/>
              <a:t>identification</a:t>
            </a:r>
            <a:r>
              <a:rPr lang="en-US" b="0" dirty="0"/>
              <a:t>. Verification is analogous to a user logging on</a:t>
            </a:r>
          </a:p>
          <a:p>
            <a:r>
              <a:rPr lang="en-US" b="0" dirty="0"/>
              <a:t>to a system by using a memory card or smart card coupled with a password or PIN.</a:t>
            </a:r>
          </a:p>
          <a:p>
            <a:r>
              <a:rPr lang="en-US" b="0" dirty="0"/>
              <a:t>For biometric verification, the user enters a PIN and also uses a biometric sensor.</a:t>
            </a:r>
          </a:p>
          <a:p>
            <a:r>
              <a:rPr lang="en-US" b="0" dirty="0"/>
              <a:t>The system extracts the corresponding feature and compares that to the template</a:t>
            </a:r>
          </a:p>
          <a:p>
            <a:r>
              <a:rPr lang="en-US" b="0" dirty="0"/>
              <a:t>stored for this user. If there is a match, then the system authenticates this user.</a:t>
            </a:r>
          </a:p>
          <a:p>
            <a:endParaRPr lang="en-US" b="0" dirty="0"/>
          </a:p>
          <a:p>
            <a:r>
              <a:rPr lang="en-US" b="0" dirty="0"/>
              <a:t>For an identification system, the individual uses the biometric sensor but</a:t>
            </a:r>
          </a:p>
          <a:p>
            <a:r>
              <a:rPr lang="en-US" b="0" dirty="0"/>
              <a:t>presents no additional information. The system then compares the presented</a:t>
            </a:r>
          </a:p>
          <a:p>
            <a:r>
              <a:rPr lang="en-US" b="0" dirty="0"/>
              <a:t>template with the set of stored templates. If there is a match, then this user is</a:t>
            </a:r>
          </a:p>
          <a:p>
            <a:r>
              <a:rPr lang="en-US" b="0" dirty="0"/>
              <a:t>identified. Otherwise, the user is rejected.</a:t>
            </a:r>
            <a:endParaRPr lang="en-US" b="0" dirty="0">
              <a:latin typeface="Times New Roman" pitchFamily="-110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15C8847-C870-FC49-BAC8-7739469A7F4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97934517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Client attacks 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are those in which an adversary attempts to achieve user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authentication without access to the remote host or to the intervening communications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path. The adversary attempts to masquerade as a legitimate user. For a password-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based system, the adversary may attempt to guess the likely user password.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Multiple guesses may be made. At the extreme, the adversary sequences through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all possible passwords in an exhaustive attempt to succeed. One way to thwart such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an attack is to select a password that is both lengthy and unpredictable. In effect,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such a password has large entropy; that is, many bits are required to represent the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password. Another countermeasure is to limit the number of attempts that can be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made in a given time period from a given source.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 token can generate a high-entropy passcode from a low-entropy PIN or password,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thwarting exhaustive searches. The adversary may be able to guess or acquire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 PIN or password but must additionally acquire the physical token to succeed.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1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Host attacks  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are directed at the user file at the host where passwords, token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passcodes, or biometric templates are stored. Section 3.2 discusses the security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considerations with respect to passwords. For tokens, there is the additional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defense of using one-time passcodes, so that passcodes are not stored in a host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passcode file. Biometric features of a user are difficult to secure because they are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physical features of the user. For a static feature, biometric device authentication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adds a measure of protection. For a dynamic feature, a challenge-response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protocol enhances security.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1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Eavesdropping 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in the context of passwords refers to an adversary’s attempt to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learn the password by observing the user, finding a written copy of the password,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or some similar attack that involves the physical proximity of user and adversary.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Another form of eavesdropping is keystroke logging (keylogging), in which malicious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hardware or software is installed so that the attacker can capture the user’s keystrokes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for later analysis. A system that relies on multiple factors (e.g., password plus token or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password plus biometric) is resistant to this type of attack. For a token, an analogous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threat is theft  of the token or physical copying of the token. Again, a multifactor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protocol resists this type of attack better than a pure token protocol. The analogous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threat for a biometric protocol is </a:t>
            </a:r>
            <a:r>
              <a:rPr lang="en-US" sz="1200" b="1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copying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or imitating the biometric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parameter so as to generate the desired template. Dynamic biometrics are less susceptible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to such attacks. For static biometrics, device authentication is a useful countermeasure.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1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Replay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 attacks involve an adversary repeating a previously captured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user response. The most common countermeasure to such attacks is the challenge-response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protocol.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In a </a:t>
            </a:r>
            <a:r>
              <a:rPr lang="en-US" sz="1200" b="1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Trojan horse  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attack, an application or physical device masquerades as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an authentic application or device for the purpose of capturing a user password,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passcode, or biometric. The adversary can then use the captured information to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masquerade as a legitimate user. A simple example of this is a rogue bank machine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used to capture user ID/password combinations.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 </a:t>
            </a:r>
            <a:r>
              <a:rPr lang="en-US" sz="1200" b="1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denial-of-service 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attack attempts to disable a user authentication service by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flooding the service with numerous authentication attempts. A more selective attack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denies service to a specific user by attempting logon until the threshold is reached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that causes lockout to this user because of too many logon attempts. A multifactor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authentication protocol that includes a token thwarts this attack, because the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adversary must first acquire the token.</a:t>
            </a:r>
            <a:endParaRPr lang="en-US" dirty="0">
              <a:latin typeface="Times New Roman" pitchFamily="-110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15C8847-C870-FC49-BAC8-7739469A7F4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313429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>
            <a:extLst>
              <a:ext uri="{FF2B5EF4-FFF2-40B4-BE49-F238E27FC236}">
                <a16:creationId xmlns:a16="http://schemas.microsoft.com/office/drawing/2014/main" id="{26AB9DBF-047E-13CA-810F-A83A685328A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A91448B-EF76-4F50-87D3-4C2ACAE18FF9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1267" name="Rectangle 2">
            <a:extLst>
              <a:ext uri="{FF2B5EF4-FFF2-40B4-BE49-F238E27FC236}">
                <a16:creationId xmlns:a16="http://schemas.microsoft.com/office/drawing/2014/main" id="{5437B4D0-425B-683D-7DE1-85F231C0580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8" name="Rectangle 3">
            <a:extLst>
              <a:ext uri="{FF2B5EF4-FFF2-40B4-BE49-F238E27FC236}">
                <a16:creationId xmlns:a16="http://schemas.microsoft.com/office/drawing/2014/main" id="{A6BEBB80-3252-F785-6B9A-65A70CA23B9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89271428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with any security service, user authentication, particularly remote user authentication,</a:t>
            </a:r>
          </a:p>
          <a:p>
            <a:r>
              <a:rPr lang="en-US" dirty="0"/>
              <a:t>is subject to a variety of attacks. Table 3.5, from [OGOR03], summarizes</a:t>
            </a:r>
          </a:p>
          <a:p>
            <a:r>
              <a:rPr lang="en-US" dirty="0"/>
              <a:t>the principal attacks on user authentication, broken down by type of authenticator.</a:t>
            </a:r>
          </a:p>
          <a:p>
            <a:r>
              <a:rPr lang="en-US" dirty="0"/>
              <a:t>Much of the table is self-explanatory. In this section, we expand on some of the</a:t>
            </a:r>
          </a:p>
          <a:p>
            <a:r>
              <a:rPr lang="en-US" dirty="0"/>
              <a:t>table’s entries.</a:t>
            </a:r>
          </a:p>
          <a:p>
            <a:endParaRPr lang="en-US" dirty="0">
              <a:latin typeface="Times New Roman" pitchFamily="-110" charset="0"/>
            </a:endParaRPr>
          </a:p>
          <a:p>
            <a:endParaRPr lang="en-US" dirty="0">
              <a:latin typeface="Times New Roman" pitchFamily="-110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15C8847-C870-FC49-BAC8-7739469A7F4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54285519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As with any security service, user authentication, particularly remote user authentication,</a:t>
            </a:r>
          </a:p>
          <a:p>
            <a:r>
              <a:rPr lang="en-US"/>
              <a:t>is subject to a variety of attacks. Table 3.5, from [OGOR03], summarizes</a:t>
            </a:r>
          </a:p>
          <a:p>
            <a:r>
              <a:rPr lang="en-US"/>
              <a:t>the principal attacks on user authentication, broken down by type of authenticator.</a:t>
            </a:r>
          </a:p>
          <a:p>
            <a:r>
              <a:rPr lang="en-US"/>
              <a:t>Much of the table is self-explanatory. In this section, we expand on some of the</a:t>
            </a:r>
          </a:p>
          <a:p>
            <a:r>
              <a:rPr lang="en-US"/>
              <a:t>table’s entries.</a:t>
            </a:r>
          </a:p>
          <a:p>
            <a:endParaRPr lang="en-US">
              <a:latin typeface="Times New Roman" pitchFamily="-110" charset="0"/>
            </a:endParaRPr>
          </a:p>
          <a:p>
            <a:endParaRPr lang="en-US" dirty="0">
              <a:latin typeface="Times New Roman" pitchFamily="-110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15C8847-C870-FC49-BAC8-7739469A7F4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94743437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 NIST SP 800-63-3 (Digital Authentication Guideline , October 2016) defines digital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user authentication as the process of establishing confidence in user identities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that are presented electronically to an information system. Systems can use the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authenticated identity to determine if the authenticated individual is authorized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to perform particular functions, such as database transactions or access to system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resources. In many cases, the authentication and transaction, or other authorized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function, take place across an open network such as the Internet. Equally authentication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and subsequent authorization can take place locally, such as across a local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area network.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15C8847-C870-FC49-BAC8-7739469A7F4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86262300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 Table 4.1, from NIST SP 800-171 (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Protecting Controlled Unclassified Information</a:t>
            </a:r>
          </a:p>
          <a:p>
            <a:r>
              <a:rPr lang="en-US" sz="1200" i="1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in Nonfederal Information Systems and Organizations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, August 2016), provides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 useful list of security requirements for access control services.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15C8847-C870-FC49-BAC8-7739469A7F4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11010826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b="0" dirty="0"/>
              <a:t>An access control policy, which can be embodied in an authorization database,</a:t>
            </a:r>
          </a:p>
          <a:p>
            <a:pPr eaLnBrk="1" hangingPunct="1"/>
            <a:r>
              <a:rPr lang="en-US" b="0" dirty="0"/>
              <a:t>dictates what types of access are permitted, under what circumstances, and by</a:t>
            </a:r>
          </a:p>
          <a:p>
            <a:pPr eaLnBrk="1" hangingPunct="1"/>
            <a:r>
              <a:rPr lang="en-US" b="0" dirty="0"/>
              <a:t>whom. Access control policies are generally grouped into the following categories:</a:t>
            </a:r>
          </a:p>
          <a:p>
            <a:pPr eaLnBrk="1" hangingPunct="1"/>
            <a:endParaRPr lang="en-US" b="0" dirty="0"/>
          </a:p>
          <a:p>
            <a:pPr eaLnBrk="1" hangingPunct="1"/>
            <a:r>
              <a:rPr lang="en-US" b="0" dirty="0"/>
              <a:t>• </a:t>
            </a:r>
            <a:r>
              <a:rPr lang="en-US" b="1" dirty="0"/>
              <a:t>Discretionary access control </a:t>
            </a:r>
            <a:r>
              <a:rPr lang="en-US" b="0" dirty="0"/>
              <a:t>(DAC): Controls access based on the identity</a:t>
            </a:r>
          </a:p>
          <a:p>
            <a:pPr eaLnBrk="1" hangingPunct="1"/>
            <a:r>
              <a:rPr lang="en-US" b="0" dirty="0"/>
              <a:t>of the requestor and on access rules (authorizations) stating what requestors</a:t>
            </a:r>
          </a:p>
          <a:p>
            <a:pPr eaLnBrk="1" hangingPunct="1"/>
            <a:r>
              <a:rPr lang="en-US" b="0" dirty="0"/>
              <a:t>are (or are not) allowed to do. This policy is termed </a:t>
            </a:r>
            <a:r>
              <a:rPr lang="en-US" b="0" i="1" dirty="0"/>
              <a:t>discretionary because an</a:t>
            </a:r>
          </a:p>
          <a:p>
            <a:pPr eaLnBrk="1" hangingPunct="1"/>
            <a:r>
              <a:rPr lang="en-US" b="0" dirty="0"/>
              <a:t>entity might have access rights that permit the entity, by its own volition, to</a:t>
            </a:r>
          </a:p>
          <a:p>
            <a:pPr eaLnBrk="1" hangingPunct="1"/>
            <a:r>
              <a:rPr lang="en-US" b="0" dirty="0"/>
              <a:t>enable another entity to access some resource.</a:t>
            </a:r>
          </a:p>
          <a:p>
            <a:pPr eaLnBrk="1" hangingPunct="1"/>
            <a:endParaRPr lang="en-US" b="0" dirty="0"/>
          </a:p>
          <a:p>
            <a:pPr eaLnBrk="1" hangingPunct="1"/>
            <a:r>
              <a:rPr lang="en-US" b="0" dirty="0"/>
              <a:t>• </a:t>
            </a:r>
            <a:r>
              <a:rPr lang="en-US" b="1" dirty="0"/>
              <a:t>Mandatory access control </a:t>
            </a:r>
            <a:r>
              <a:rPr lang="en-US" b="0" dirty="0"/>
              <a:t>(MAC): Controls access based on comparing</a:t>
            </a:r>
          </a:p>
          <a:p>
            <a:pPr eaLnBrk="1" hangingPunct="1"/>
            <a:r>
              <a:rPr lang="en-US" b="0" dirty="0"/>
              <a:t>security labels (which indicate how sensitive or critical system resources are)</a:t>
            </a:r>
          </a:p>
          <a:p>
            <a:pPr eaLnBrk="1" hangingPunct="1"/>
            <a:r>
              <a:rPr lang="en-US" b="0" dirty="0"/>
              <a:t>with security clearances (which indicate system entities are eligible to access</a:t>
            </a:r>
          </a:p>
          <a:p>
            <a:pPr eaLnBrk="1" hangingPunct="1"/>
            <a:r>
              <a:rPr lang="en-US" b="0" dirty="0"/>
              <a:t>certain resources). This policy is termed </a:t>
            </a:r>
            <a:r>
              <a:rPr lang="en-US" b="0" i="1" dirty="0"/>
              <a:t>mandatory because an entity that has</a:t>
            </a:r>
          </a:p>
          <a:p>
            <a:pPr eaLnBrk="1" hangingPunct="1"/>
            <a:r>
              <a:rPr lang="en-US" b="0" dirty="0"/>
              <a:t>clearance to access a resource may not, just by its own volition, enable another</a:t>
            </a:r>
          </a:p>
          <a:p>
            <a:pPr eaLnBrk="1" hangingPunct="1"/>
            <a:r>
              <a:rPr lang="en-US" b="0" dirty="0"/>
              <a:t>entity to access that resource.</a:t>
            </a:r>
          </a:p>
          <a:p>
            <a:pPr eaLnBrk="1" hangingPunct="1"/>
            <a:endParaRPr lang="en-US" b="0" dirty="0"/>
          </a:p>
          <a:p>
            <a:pPr eaLnBrk="1" hangingPunct="1"/>
            <a:r>
              <a:rPr lang="en-US" b="0" dirty="0"/>
              <a:t>• </a:t>
            </a:r>
            <a:r>
              <a:rPr lang="en-US" b="1" dirty="0"/>
              <a:t>Role-based access control (</a:t>
            </a:r>
            <a:r>
              <a:rPr lang="en-US" b="0" dirty="0"/>
              <a:t>RBAC): Controls access based on the roles that</a:t>
            </a:r>
          </a:p>
          <a:p>
            <a:pPr eaLnBrk="1" hangingPunct="1"/>
            <a:r>
              <a:rPr lang="en-US" b="0" dirty="0"/>
              <a:t>users have within the system and on rules stating what accesses are allowed to</a:t>
            </a:r>
          </a:p>
          <a:p>
            <a:pPr eaLnBrk="1" hangingPunct="1"/>
            <a:r>
              <a:rPr lang="en-US" b="0" dirty="0"/>
              <a:t>users in given roles.</a:t>
            </a:r>
          </a:p>
          <a:p>
            <a:pPr eaLnBrk="1" hangingPunct="1"/>
            <a:endParaRPr lang="en-US" b="0" dirty="0"/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• </a:t>
            </a:r>
            <a:r>
              <a:rPr lang="en-US" sz="1200" b="1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Attribute-based access control 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(ABAC): Controls access based on attributes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of the user, the resource to be accessed, and current environmental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conditions.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DAC is the traditional method of implementing access control, and is examined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in Sections 4.3 and 4.4. MAC is a concept that evolved out of requirements for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military information security and is best covered in the context of trusted systems,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which we deal with in Chapter 27. Both RBAC and ABAC have become increasingly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popular, and are examined in Sections 4.5 and 4.6, respectively.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These four policies are not mutually exclusive. An access control mechanism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can employ two or even all three of these policies to cover different classes of system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resources.</a:t>
            </a:r>
            <a:endParaRPr lang="en-US" b="0" dirty="0">
              <a:latin typeface="Times New Roman" pitchFamily="-110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15C8847-C870-FC49-BAC8-7739469A7F4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77754334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b="0" dirty="0"/>
              <a:t>The basic elements of access control are: subject, object, and access right.</a:t>
            </a:r>
          </a:p>
          <a:p>
            <a:pPr eaLnBrk="1" hangingPunct="1"/>
            <a:endParaRPr lang="en-US" b="0" dirty="0"/>
          </a:p>
          <a:p>
            <a:pPr eaLnBrk="1" hangingPunct="1"/>
            <a:r>
              <a:rPr lang="en-US" b="0" dirty="0"/>
              <a:t>A </a:t>
            </a:r>
            <a:r>
              <a:rPr lang="en-US" b="1" dirty="0"/>
              <a:t>subject</a:t>
            </a:r>
            <a:r>
              <a:rPr lang="en-US" b="0" dirty="0"/>
              <a:t> is an entity capable of accessing objects. Generally, the concept of</a:t>
            </a:r>
          </a:p>
          <a:p>
            <a:pPr eaLnBrk="1" hangingPunct="1"/>
            <a:r>
              <a:rPr lang="en-US" b="0" dirty="0"/>
              <a:t>subject equates with that of process. Any user or application actually gains access to</a:t>
            </a:r>
          </a:p>
          <a:p>
            <a:pPr eaLnBrk="1" hangingPunct="1"/>
            <a:r>
              <a:rPr lang="en-US" b="0" dirty="0"/>
              <a:t>an object by means of a process that represents that user or application. The process</a:t>
            </a:r>
          </a:p>
          <a:p>
            <a:pPr eaLnBrk="1" hangingPunct="1"/>
            <a:r>
              <a:rPr lang="en-US" b="0" dirty="0"/>
              <a:t>takes on the attributes of the user, such as access rights.</a:t>
            </a:r>
          </a:p>
          <a:p>
            <a:pPr eaLnBrk="1" hangingPunct="1"/>
            <a:endParaRPr lang="en-US" b="0" dirty="0"/>
          </a:p>
          <a:p>
            <a:pPr eaLnBrk="1" hangingPunct="1"/>
            <a:r>
              <a:rPr lang="en-US" b="0" dirty="0"/>
              <a:t>A subject is typically held accountable for the actions they have initiated,</a:t>
            </a:r>
          </a:p>
          <a:p>
            <a:pPr eaLnBrk="1" hangingPunct="1"/>
            <a:r>
              <a:rPr lang="en-US" b="0" dirty="0"/>
              <a:t>and an audit trail may be used to record the association of a subject with security relevant</a:t>
            </a:r>
          </a:p>
          <a:p>
            <a:pPr eaLnBrk="1" hangingPunct="1"/>
            <a:r>
              <a:rPr lang="en-US" b="0" dirty="0"/>
              <a:t>actions performed on an object by the subject.</a:t>
            </a:r>
          </a:p>
          <a:p>
            <a:pPr eaLnBrk="1" hangingPunct="1"/>
            <a:endParaRPr lang="en-US" b="0" dirty="0"/>
          </a:p>
          <a:p>
            <a:pPr eaLnBrk="1" hangingPunct="1"/>
            <a:r>
              <a:rPr lang="en-US" b="0" dirty="0"/>
              <a:t>Basic access control systems typically define three classes of subject, with</a:t>
            </a:r>
          </a:p>
          <a:p>
            <a:pPr eaLnBrk="1" hangingPunct="1"/>
            <a:r>
              <a:rPr lang="en-US" b="0" dirty="0"/>
              <a:t>different access rights for each class:</a:t>
            </a:r>
          </a:p>
          <a:p>
            <a:pPr eaLnBrk="1" hangingPunct="1"/>
            <a:endParaRPr lang="en-US" b="0" dirty="0"/>
          </a:p>
          <a:p>
            <a:pPr eaLnBrk="1" hangingPunct="1"/>
            <a:r>
              <a:rPr lang="en-US" b="0" dirty="0"/>
              <a:t>• </a:t>
            </a:r>
            <a:r>
              <a:rPr lang="en-US" b="1" dirty="0"/>
              <a:t>Owner</a:t>
            </a:r>
            <a:r>
              <a:rPr lang="en-US" b="0" dirty="0"/>
              <a:t>: This may be the creator of a resource, such as a file. For system resources,</a:t>
            </a:r>
          </a:p>
          <a:p>
            <a:pPr eaLnBrk="1" hangingPunct="1"/>
            <a:r>
              <a:rPr lang="en-US" b="0" dirty="0"/>
              <a:t>ownership may belong to a system administrator. For project resources, a project</a:t>
            </a:r>
          </a:p>
          <a:p>
            <a:pPr eaLnBrk="1" hangingPunct="1"/>
            <a:r>
              <a:rPr lang="en-US" b="0" dirty="0"/>
              <a:t>administrator or leader may be assigned ownership.</a:t>
            </a:r>
          </a:p>
          <a:p>
            <a:pPr eaLnBrk="1" hangingPunct="1"/>
            <a:endParaRPr lang="en-US" b="0" dirty="0"/>
          </a:p>
          <a:p>
            <a:pPr eaLnBrk="1" hangingPunct="1"/>
            <a:r>
              <a:rPr lang="en-US" b="0" dirty="0"/>
              <a:t>• </a:t>
            </a:r>
            <a:r>
              <a:rPr lang="en-US" b="1" dirty="0"/>
              <a:t>Group:</a:t>
            </a:r>
            <a:r>
              <a:rPr lang="en-US" b="0" dirty="0"/>
              <a:t> In addition to the privileges assigned to an owner, a named group of</a:t>
            </a:r>
          </a:p>
          <a:p>
            <a:pPr eaLnBrk="1" hangingPunct="1"/>
            <a:r>
              <a:rPr lang="en-US" b="0" dirty="0"/>
              <a:t>users may also be granted access rights, such that membership in the group is</a:t>
            </a:r>
          </a:p>
          <a:p>
            <a:pPr eaLnBrk="1" hangingPunct="1"/>
            <a:r>
              <a:rPr lang="en-US" b="0" dirty="0"/>
              <a:t>sufficient to exercise these access rights. In most schemes, a user may belong</a:t>
            </a:r>
          </a:p>
          <a:p>
            <a:pPr eaLnBrk="1" hangingPunct="1"/>
            <a:r>
              <a:rPr lang="en-US" b="0" dirty="0"/>
              <a:t>to multiple groups.</a:t>
            </a:r>
          </a:p>
          <a:p>
            <a:pPr eaLnBrk="1" hangingPunct="1"/>
            <a:endParaRPr lang="en-US" b="0" dirty="0"/>
          </a:p>
          <a:p>
            <a:pPr eaLnBrk="1" hangingPunct="1"/>
            <a:r>
              <a:rPr lang="en-US" b="0" dirty="0"/>
              <a:t>• </a:t>
            </a:r>
            <a:r>
              <a:rPr lang="en-US" b="1" dirty="0"/>
              <a:t>World:</a:t>
            </a:r>
            <a:r>
              <a:rPr lang="en-US" b="0" dirty="0"/>
              <a:t> The least amount of access is granted to users who are able to access the</a:t>
            </a:r>
          </a:p>
          <a:p>
            <a:pPr eaLnBrk="1" hangingPunct="1"/>
            <a:r>
              <a:rPr lang="en-US" b="0" dirty="0"/>
              <a:t>system but are not included in the categories owner and group for this resource.</a:t>
            </a:r>
          </a:p>
          <a:p>
            <a:pPr eaLnBrk="1" hangingPunct="1"/>
            <a:endParaRPr lang="en-US" b="0" dirty="0"/>
          </a:p>
          <a:p>
            <a:pPr eaLnBrk="1" hangingPunct="1"/>
            <a:r>
              <a:rPr lang="en-US" b="0" dirty="0"/>
              <a:t>An </a:t>
            </a:r>
            <a:r>
              <a:rPr lang="en-US" b="1" dirty="0"/>
              <a:t>object </a:t>
            </a:r>
            <a:r>
              <a:rPr lang="en-US" b="0" dirty="0"/>
              <a:t>is a resource to which access is controlled. In general, an object</a:t>
            </a:r>
          </a:p>
          <a:p>
            <a:pPr eaLnBrk="1" hangingPunct="1"/>
            <a:r>
              <a:rPr lang="en-US" b="0" dirty="0"/>
              <a:t>is an entity used to contain and/or receive information. Examples include records,</a:t>
            </a:r>
          </a:p>
          <a:p>
            <a:pPr eaLnBrk="1" hangingPunct="1"/>
            <a:r>
              <a:rPr lang="en-US" b="0" dirty="0"/>
              <a:t>blocks, pages, segments, files, portions of files, directories, directory trees, mailboxes,</a:t>
            </a:r>
          </a:p>
          <a:p>
            <a:pPr eaLnBrk="1" hangingPunct="1"/>
            <a:r>
              <a:rPr lang="en-US" b="0" dirty="0"/>
              <a:t>messages, and programs. Some access control systems also encompass, bits,</a:t>
            </a:r>
          </a:p>
          <a:p>
            <a:pPr eaLnBrk="1" hangingPunct="1"/>
            <a:r>
              <a:rPr lang="en-US" b="0" dirty="0"/>
              <a:t>bytes, words, processors, communication ports, clocks, and network nodes.</a:t>
            </a:r>
          </a:p>
          <a:p>
            <a:pPr eaLnBrk="1" hangingPunct="1"/>
            <a:endParaRPr lang="en-US" b="0" dirty="0"/>
          </a:p>
          <a:p>
            <a:pPr eaLnBrk="1" hangingPunct="1"/>
            <a:r>
              <a:rPr lang="en-US" b="0" dirty="0"/>
              <a:t>The number and types of objects to be protected by an access control system</a:t>
            </a:r>
          </a:p>
          <a:p>
            <a:pPr eaLnBrk="1" hangingPunct="1"/>
            <a:r>
              <a:rPr lang="en-US" b="0" dirty="0"/>
              <a:t>depends on the environment in which access control operates and the desired tradeoff</a:t>
            </a:r>
          </a:p>
          <a:p>
            <a:pPr eaLnBrk="1" hangingPunct="1"/>
            <a:r>
              <a:rPr lang="en-US" b="0" dirty="0"/>
              <a:t>between security on the one hand and complexity, processing burden, and ease</a:t>
            </a:r>
          </a:p>
          <a:p>
            <a:pPr eaLnBrk="1" hangingPunct="1"/>
            <a:r>
              <a:rPr lang="en-US" b="0" dirty="0"/>
              <a:t>of use on the other hand.</a:t>
            </a:r>
          </a:p>
          <a:p>
            <a:pPr eaLnBrk="1" hangingPunct="1"/>
            <a:endParaRPr lang="en-US" b="0" dirty="0"/>
          </a:p>
          <a:p>
            <a:pPr eaLnBrk="1" hangingPunct="1"/>
            <a:r>
              <a:rPr lang="en-US" b="0" dirty="0"/>
              <a:t>An </a:t>
            </a:r>
            <a:r>
              <a:rPr lang="en-US" b="1" dirty="0"/>
              <a:t>access right </a:t>
            </a:r>
            <a:r>
              <a:rPr lang="en-US" b="0" dirty="0"/>
              <a:t>describes the way in which a subject may access an object.</a:t>
            </a:r>
          </a:p>
          <a:p>
            <a:pPr eaLnBrk="1" hangingPunct="1"/>
            <a:r>
              <a:rPr lang="en-US" b="0" dirty="0"/>
              <a:t>Access rights could include the following:</a:t>
            </a:r>
          </a:p>
          <a:p>
            <a:pPr eaLnBrk="1" hangingPunct="1"/>
            <a:endParaRPr lang="en-US" b="0" dirty="0"/>
          </a:p>
          <a:p>
            <a:pPr eaLnBrk="1" hangingPunct="1"/>
            <a:r>
              <a:rPr lang="en-US" b="0" dirty="0"/>
              <a:t>• </a:t>
            </a:r>
            <a:r>
              <a:rPr lang="en-US" b="1" dirty="0"/>
              <a:t>Read:</a:t>
            </a:r>
            <a:r>
              <a:rPr lang="en-US" b="0" dirty="0"/>
              <a:t> User may view information in a system resource (e.g., a file, selected</a:t>
            </a:r>
          </a:p>
          <a:p>
            <a:pPr eaLnBrk="1" hangingPunct="1"/>
            <a:r>
              <a:rPr lang="en-US" b="0" dirty="0"/>
              <a:t>records in a file, selected fields within a record, or some combination). Read</a:t>
            </a:r>
          </a:p>
          <a:p>
            <a:pPr eaLnBrk="1" hangingPunct="1"/>
            <a:r>
              <a:rPr lang="en-US" b="0" dirty="0"/>
              <a:t>access includes the ability to copy or print.</a:t>
            </a:r>
          </a:p>
          <a:p>
            <a:pPr eaLnBrk="1" hangingPunct="1"/>
            <a:endParaRPr lang="en-US" b="0" dirty="0"/>
          </a:p>
          <a:p>
            <a:pPr eaLnBrk="1" hangingPunct="1"/>
            <a:r>
              <a:rPr lang="en-US" b="0" dirty="0"/>
              <a:t>• </a:t>
            </a:r>
            <a:r>
              <a:rPr lang="en-US" b="1" dirty="0"/>
              <a:t>Write</a:t>
            </a:r>
            <a:r>
              <a:rPr lang="en-US" b="0" dirty="0"/>
              <a:t>: User may add, modify, or delete data in system resource (e.g., files,</a:t>
            </a:r>
          </a:p>
          <a:p>
            <a:pPr eaLnBrk="1" hangingPunct="1"/>
            <a:r>
              <a:rPr lang="en-US" b="0" dirty="0"/>
              <a:t>records, programs). Write access includes read access.</a:t>
            </a:r>
          </a:p>
          <a:p>
            <a:pPr eaLnBrk="1" hangingPunct="1"/>
            <a:endParaRPr lang="en-US" b="0" dirty="0"/>
          </a:p>
          <a:p>
            <a:pPr eaLnBrk="1" hangingPunct="1"/>
            <a:r>
              <a:rPr lang="en-US" b="0" dirty="0"/>
              <a:t>• </a:t>
            </a:r>
            <a:r>
              <a:rPr lang="en-US" b="1" dirty="0"/>
              <a:t>Execute</a:t>
            </a:r>
            <a:r>
              <a:rPr lang="en-US" b="0" dirty="0"/>
              <a:t>: User may execute specified programs.</a:t>
            </a:r>
          </a:p>
          <a:p>
            <a:pPr eaLnBrk="1" hangingPunct="1"/>
            <a:endParaRPr lang="en-US" b="0" dirty="0"/>
          </a:p>
          <a:p>
            <a:pPr eaLnBrk="1" hangingPunct="1"/>
            <a:r>
              <a:rPr lang="en-US" b="0" dirty="0"/>
              <a:t>• </a:t>
            </a:r>
            <a:r>
              <a:rPr lang="en-US" b="1" dirty="0"/>
              <a:t>Delete:</a:t>
            </a:r>
            <a:r>
              <a:rPr lang="en-US" b="0" dirty="0"/>
              <a:t> User may delete certain system resources, such as files or records.</a:t>
            </a:r>
          </a:p>
          <a:p>
            <a:pPr eaLnBrk="1" hangingPunct="1"/>
            <a:endParaRPr lang="en-US" b="0" dirty="0"/>
          </a:p>
          <a:p>
            <a:pPr eaLnBrk="1" hangingPunct="1"/>
            <a:r>
              <a:rPr lang="en-US" b="0" dirty="0"/>
              <a:t>• </a:t>
            </a:r>
            <a:r>
              <a:rPr lang="en-US" b="1" dirty="0"/>
              <a:t>Create:</a:t>
            </a:r>
            <a:r>
              <a:rPr lang="en-US" b="0" dirty="0"/>
              <a:t> User may create new files, records, or fields.</a:t>
            </a:r>
          </a:p>
          <a:p>
            <a:pPr eaLnBrk="1" hangingPunct="1"/>
            <a:endParaRPr lang="en-US" b="0" dirty="0"/>
          </a:p>
          <a:p>
            <a:pPr eaLnBrk="1" hangingPunct="1"/>
            <a:r>
              <a:rPr lang="en-US" b="0" dirty="0"/>
              <a:t>• </a:t>
            </a:r>
            <a:r>
              <a:rPr lang="en-US" b="1" dirty="0"/>
              <a:t>Search:</a:t>
            </a:r>
            <a:r>
              <a:rPr lang="en-US" b="0" dirty="0"/>
              <a:t> User may list the files in a directory or otherwise search the directory.</a:t>
            </a:r>
            <a:endParaRPr lang="en-US" b="0" dirty="0">
              <a:latin typeface="Times New Roman" pitchFamily="-110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15C8847-C870-FC49-BAC8-7739469A7F4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92626479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b="0" dirty="0"/>
              <a:t>As was previously stated, a discretionary access control scheme is one in which an</a:t>
            </a:r>
          </a:p>
          <a:p>
            <a:pPr eaLnBrk="1" hangingPunct="1"/>
            <a:r>
              <a:rPr lang="en-US" b="0" dirty="0"/>
              <a:t>entity may be granted access rights that permit the entity, by its own volition, to</a:t>
            </a:r>
          </a:p>
          <a:p>
            <a:pPr eaLnBrk="1" hangingPunct="1"/>
            <a:r>
              <a:rPr lang="en-US" b="0" dirty="0"/>
              <a:t>enable another entity to access some resource. A general approach to DAC, as</a:t>
            </a:r>
          </a:p>
          <a:p>
            <a:pPr eaLnBrk="1" hangingPunct="1"/>
            <a:r>
              <a:rPr lang="en-US" b="0" dirty="0"/>
              <a:t>exercised by an operating system or a database management system, is that of an</a:t>
            </a:r>
          </a:p>
          <a:p>
            <a:pPr eaLnBrk="1" hangingPunct="1"/>
            <a:r>
              <a:rPr lang="en-US" b="1" dirty="0"/>
              <a:t>access matrix</a:t>
            </a:r>
            <a:r>
              <a:rPr lang="en-US" b="0" dirty="0"/>
              <a:t>. The access matrix concept was formulated by Lampson [LAMP69,</a:t>
            </a:r>
          </a:p>
          <a:p>
            <a:pPr eaLnBrk="1" hangingPunct="1"/>
            <a:r>
              <a:rPr lang="en-US" b="0" dirty="0"/>
              <a:t>LAMP71], and subsequently refined by Graham and Denning [GRAH72, DENN71]</a:t>
            </a:r>
          </a:p>
          <a:p>
            <a:pPr eaLnBrk="1" hangingPunct="1"/>
            <a:r>
              <a:rPr lang="en-US" b="0" dirty="0"/>
              <a:t>and by Harrison et al. [HARR76].</a:t>
            </a:r>
          </a:p>
          <a:p>
            <a:pPr eaLnBrk="1" hangingPunct="1"/>
            <a:endParaRPr lang="en-US" b="0" dirty="0"/>
          </a:p>
          <a:p>
            <a:pPr eaLnBrk="1" hangingPunct="1"/>
            <a:r>
              <a:rPr lang="en-US" b="0" dirty="0"/>
              <a:t>One dimension of the matrix consists of identified subjects that may attempt</a:t>
            </a:r>
          </a:p>
          <a:p>
            <a:pPr eaLnBrk="1" hangingPunct="1"/>
            <a:r>
              <a:rPr lang="en-US" b="0" dirty="0"/>
              <a:t>data access to the resources. Typically, this list will consist of individual users or</a:t>
            </a:r>
          </a:p>
          <a:p>
            <a:pPr eaLnBrk="1" hangingPunct="1"/>
            <a:r>
              <a:rPr lang="en-US" b="0" dirty="0"/>
              <a:t>user groups, although access could be controlled for terminals, network equipment,</a:t>
            </a:r>
          </a:p>
          <a:p>
            <a:pPr eaLnBrk="1" hangingPunct="1"/>
            <a:r>
              <a:rPr lang="en-US" b="0" dirty="0"/>
              <a:t>hosts, or applications instead of or in addition to users. The other dimension lists</a:t>
            </a:r>
          </a:p>
          <a:p>
            <a:pPr eaLnBrk="1" hangingPunct="1"/>
            <a:r>
              <a:rPr lang="en-US" b="0" dirty="0"/>
              <a:t>the objects that may be accessed. At the greatest level of detail, objects may be</a:t>
            </a:r>
          </a:p>
          <a:p>
            <a:pPr eaLnBrk="1" hangingPunct="1"/>
            <a:r>
              <a:rPr lang="en-US" b="0" dirty="0"/>
              <a:t>individual data fields. More aggregate groupings, such as records, files, or even the</a:t>
            </a:r>
          </a:p>
          <a:p>
            <a:pPr eaLnBrk="1" hangingPunct="1"/>
            <a:r>
              <a:rPr lang="en-US" b="0" dirty="0"/>
              <a:t>entire database, may also be objects in the matrix. Each entry in the matrix indicates</a:t>
            </a:r>
          </a:p>
          <a:p>
            <a:pPr eaLnBrk="1" hangingPunct="1"/>
            <a:r>
              <a:rPr lang="en-US" b="0" dirty="0"/>
              <a:t>the access rights of a particular subject for a particular object.</a:t>
            </a:r>
            <a:endParaRPr lang="en-US" b="0" dirty="0">
              <a:latin typeface="Times New Roman" pitchFamily="-110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15C8847-C870-FC49-BAC8-7739469A7F4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88313890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dirty="0"/>
              <a:t>Figure 4.2a, based on a figure in [SAND94], is a simple example of an access</a:t>
            </a:r>
          </a:p>
          <a:p>
            <a:pPr eaLnBrk="1" hangingPunct="1"/>
            <a:r>
              <a:rPr lang="en-US" dirty="0"/>
              <a:t>matrix. Thus, user A owns files 1 and 3 and has read and write access rights to those</a:t>
            </a:r>
          </a:p>
          <a:p>
            <a:pPr eaLnBrk="1" hangingPunct="1"/>
            <a:r>
              <a:rPr lang="en-US" dirty="0"/>
              <a:t>files. User B has read access rights to file 1, and so on.</a:t>
            </a:r>
          </a:p>
          <a:p>
            <a:pPr eaLnBrk="1" hangingPunct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15C8847-C870-FC49-BAC8-7739469A7F4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25241353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/>
              <a:t>In practice, an access matrix is usually sparse and is implemented by decomposition</a:t>
            </a:r>
            <a:r>
              <a:rPr lang="en-US" b="0" baseline="0" dirty="0"/>
              <a:t> </a:t>
            </a:r>
            <a:r>
              <a:rPr lang="en-US" b="0" dirty="0"/>
              <a:t>in one of two ways. The matrix may be decomposed by columns, yielding</a:t>
            </a:r>
            <a:r>
              <a:rPr lang="en-US" b="0" baseline="0" dirty="0"/>
              <a:t> </a:t>
            </a:r>
            <a:r>
              <a:rPr lang="en-US" b="1" dirty="0"/>
              <a:t>access control lists </a:t>
            </a:r>
            <a:r>
              <a:rPr lang="en-US" b="0" dirty="0"/>
              <a:t>(ACLs); see Figure 4.2b. For each object, an ACL lists users and</a:t>
            </a:r>
            <a:r>
              <a:rPr lang="en-US" b="0" baseline="0" dirty="0"/>
              <a:t> </a:t>
            </a:r>
            <a:r>
              <a:rPr lang="en-US" b="0" dirty="0"/>
              <a:t>their permitted access rights. The ACL may contain a default, or public, entry. This</a:t>
            </a:r>
            <a:r>
              <a:rPr lang="en-US" b="0" baseline="0" dirty="0"/>
              <a:t> </a:t>
            </a:r>
            <a:r>
              <a:rPr lang="en-US" b="0" dirty="0"/>
              <a:t>allows users that are not explicitly listed as having special rights to have a default</a:t>
            </a:r>
            <a:r>
              <a:rPr lang="en-US" b="0" baseline="0" dirty="0"/>
              <a:t> </a:t>
            </a:r>
            <a:r>
              <a:rPr lang="en-US" b="0" dirty="0"/>
              <a:t>set of rights. The default set of rights should always follow the rule of least privilege</a:t>
            </a:r>
            <a:r>
              <a:rPr lang="en-US" b="0" baseline="0" dirty="0"/>
              <a:t> </a:t>
            </a:r>
            <a:r>
              <a:rPr lang="en-US" b="0" dirty="0"/>
              <a:t>or read-only access, whichever is applicable. Elements of the list may include</a:t>
            </a:r>
            <a:r>
              <a:rPr lang="en-US" b="0" baseline="0" dirty="0"/>
              <a:t> </a:t>
            </a:r>
            <a:r>
              <a:rPr lang="en-US" b="0" dirty="0"/>
              <a:t>individual users as well as groups of users.</a:t>
            </a:r>
          </a:p>
          <a:p>
            <a:endParaRPr lang="en-US" b="0" dirty="0"/>
          </a:p>
          <a:p>
            <a:r>
              <a:rPr lang="en-US" b="0" dirty="0"/>
              <a:t>When it is desired to determine which subjects have which access rights to a particular</a:t>
            </a:r>
            <a:r>
              <a:rPr lang="en-US" b="0" baseline="0" dirty="0"/>
              <a:t> </a:t>
            </a:r>
            <a:r>
              <a:rPr lang="en-US" b="0" dirty="0"/>
              <a:t>resource, ACLs are convenient, because each ACL provides the information</a:t>
            </a:r>
            <a:r>
              <a:rPr lang="en-US" b="0" baseline="0" dirty="0"/>
              <a:t> </a:t>
            </a:r>
            <a:r>
              <a:rPr lang="en-US" b="0" dirty="0"/>
              <a:t>for a given resource. However, this data structure is not convenient for determining</a:t>
            </a:r>
            <a:r>
              <a:rPr lang="en-US" b="0" baseline="0" dirty="0"/>
              <a:t> t</a:t>
            </a:r>
            <a:r>
              <a:rPr lang="en-US" b="0" dirty="0"/>
              <a:t>he access rights available to a specific user.</a:t>
            </a:r>
          </a:p>
          <a:p>
            <a:endParaRPr lang="en-US" b="0" dirty="0"/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Decomposition by rows yields </a:t>
            </a:r>
            <a:r>
              <a:rPr lang="en-US" sz="1200" b="1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capability tickets  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(Figure 4.2c). A capability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ticket specifies authorized objects and operations for a particular user. Each user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has a number of tickets and may be authorized to loan or give them to others.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Because tickets may be dispersed around the system, they present a greater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security problem than access control lists. The integrity of the ticket must be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protected, and guaranteed (usually by the operating system). In particular, the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ticket must be unforgeable. One way to accomplish this is to have the operating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system hold all tickets on behalf of users. These tickets would have to be held in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 region of memory inaccessible to users. Another alternative is to include an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unforgeable token in the capability. This could be a large random password, or a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cryptographic message authentication code. This value is verified by the relevant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resource whenever access is requested. This form of capability ticket is appropriate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for use in a distributed environment, when the security of its contents cannot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be guaranteed.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The convenient and inconvenient aspects of capability tickets are the opposite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of those for ACLs. It is easy to determine the set of access rights that a given user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has, but more difficult to determine the list of users with specific access rights for a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specific resource.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15C8847-C870-FC49-BAC8-7739469A7F4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74191266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This section introduces a general model for DAC developed by Lampson, Graham,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and Denning [LAMP71, GRAH72, DENN71]. The model assumes a set of subjects,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 set of objects, and a set of rules that govern the access of subjects to objects. Let us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define the protection state of a system to be the set of information, at a given point in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time, that specifies the access rights for each subject with respect to each object. We can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identify three requirements: representing the protection state, enforcing access rights,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and allowing subjects to alter the protection state in certain ways. The model addresses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all three requirements, giving a general, logical description of a DAC system.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To represent the protection state, we extend the universe of objects in the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access control matrix to include the following: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• </a:t>
            </a:r>
            <a:r>
              <a:rPr lang="en-US" sz="1200" b="1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Processes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:  Access rights include the ability to delete a process, stop (block),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and wake up a process.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• </a:t>
            </a:r>
            <a:r>
              <a:rPr lang="en-US" sz="1200" b="1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Devices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:  Access rights include the ability to read/write the device, to control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its operation (e.g., a disk seek), and to block/unblock the device for use.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• </a:t>
            </a:r>
            <a:r>
              <a:rPr lang="en-US" sz="1200" b="1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Memory locations or regions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:  Access rights include the ability to read/write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certain regions of memory that are protected such that the default is to disallow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access.</a:t>
            </a:r>
            <a:endParaRPr lang="en-US" b="0" dirty="0"/>
          </a:p>
          <a:p>
            <a:pPr>
              <a:defRPr/>
            </a:pPr>
            <a:endParaRPr lang="en-US" b="0" dirty="0"/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• </a:t>
            </a:r>
            <a:r>
              <a:rPr lang="en-US" sz="1200" b="1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Subjects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: Access rights with respect to a subject have to do with the ability to grant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or delete access rights of that subject to other objects, as explained subsequently.</a:t>
            </a:r>
          </a:p>
          <a:p>
            <a:endParaRPr lang="en-US" b="0" dirty="0"/>
          </a:p>
          <a:p>
            <a:pPr>
              <a:defRPr/>
            </a:pPr>
            <a:r>
              <a:rPr lang="en-US" b="0" dirty="0"/>
              <a:t>Figure 4.3 is an example. For an access control matrix </a:t>
            </a:r>
            <a:r>
              <a:rPr lang="en-US" b="0" i="1" dirty="0"/>
              <a:t>A, each entry A[S, X]</a:t>
            </a:r>
          </a:p>
          <a:p>
            <a:pPr>
              <a:defRPr/>
            </a:pPr>
            <a:r>
              <a:rPr lang="en-US" b="0" dirty="0"/>
              <a:t>contains strings, called access attributes, that specify the access rights of subject </a:t>
            </a:r>
            <a:r>
              <a:rPr lang="en-US" b="0" i="1" dirty="0"/>
              <a:t>S to</a:t>
            </a:r>
          </a:p>
          <a:p>
            <a:pPr>
              <a:defRPr/>
            </a:pPr>
            <a:r>
              <a:rPr lang="en-US" b="0" dirty="0"/>
              <a:t>object </a:t>
            </a:r>
            <a:r>
              <a:rPr lang="en-US" b="0" i="1" dirty="0"/>
              <a:t>X. For example, in Figure 4.3, S</a:t>
            </a:r>
            <a:r>
              <a:rPr lang="en-US" b="0" i="1" baseline="-25000" dirty="0"/>
              <a:t>1</a:t>
            </a:r>
            <a:r>
              <a:rPr lang="en-US" b="0" i="1" dirty="0"/>
              <a:t> may read file F</a:t>
            </a:r>
            <a:r>
              <a:rPr lang="en-US" b="0" i="1" baseline="-25000" dirty="0"/>
              <a:t>1</a:t>
            </a:r>
            <a:r>
              <a:rPr lang="en-US" b="0" i="1" dirty="0"/>
              <a:t>, because ‘read’ appears in</a:t>
            </a:r>
          </a:p>
          <a:p>
            <a:pPr>
              <a:defRPr/>
            </a:pPr>
            <a:r>
              <a:rPr lang="en-US" b="0" i="1" dirty="0"/>
              <a:t>A[S</a:t>
            </a:r>
            <a:r>
              <a:rPr lang="en-US" b="0" i="1" baseline="-25000" dirty="0"/>
              <a:t>1</a:t>
            </a:r>
            <a:r>
              <a:rPr lang="en-US" b="0" i="1" dirty="0"/>
              <a:t>, F</a:t>
            </a:r>
            <a:r>
              <a:rPr lang="en-US" b="0" i="1" baseline="-25000" dirty="0"/>
              <a:t>1</a:t>
            </a:r>
            <a:r>
              <a:rPr lang="en-US" b="0" i="1" dirty="0"/>
              <a:t>].</a:t>
            </a:r>
          </a:p>
          <a:p>
            <a:pPr>
              <a:defRPr/>
            </a:pPr>
            <a:endParaRPr lang="en-US" b="0" dirty="0"/>
          </a:p>
          <a:p>
            <a:pPr>
              <a:defRPr/>
            </a:pPr>
            <a:r>
              <a:rPr lang="en-US" b="0" dirty="0"/>
              <a:t>From a logical or functional point of view, a separate access control module is</a:t>
            </a:r>
          </a:p>
          <a:p>
            <a:pPr>
              <a:defRPr/>
            </a:pPr>
            <a:r>
              <a:rPr lang="en-US" b="0" dirty="0"/>
              <a:t>associated with each type of object (Figure 4.4). The module evaluates each request</a:t>
            </a:r>
          </a:p>
          <a:p>
            <a:pPr>
              <a:defRPr/>
            </a:pPr>
            <a:r>
              <a:rPr lang="en-US" b="0" dirty="0"/>
              <a:t>by a subject to access an object to determine if the access right exists. An access</a:t>
            </a:r>
          </a:p>
          <a:p>
            <a:pPr>
              <a:defRPr/>
            </a:pPr>
            <a:r>
              <a:rPr lang="en-US" b="0" dirty="0"/>
              <a:t>attempt triggers the following steps:</a:t>
            </a:r>
          </a:p>
          <a:p>
            <a:pPr>
              <a:defRPr/>
            </a:pPr>
            <a:endParaRPr lang="en-US" b="0" dirty="0"/>
          </a:p>
          <a:p>
            <a:pPr>
              <a:defRPr/>
            </a:pPr>
            <a:r>
              <a:rPr lang="en-US" b="0" dirty="0"/>
              <a:t>1. A subject </a:t>
            </a:r>
            <a:r>
              <a:rPr lang="en-US" b="0" i="1" dirty="0"/>
              <a:t>S</a:t>
            </a:r>
            <a:r>
              <a:rPr lang="en-US" b="0" i="1" baseline="-25000" dirty="0"/>
              <a:t>0</a:t>
            </a:r>
            <a:r>
              <a:rPr lang="en-US" b="0" i="1" dirty="0"/>
              <a:t> issues a request of type α for object X.</a:t>
            </a:r>
          </a:p>
          <a:p>
            <a:pPr>
              <a:defRPr/>
            </a:pPr>
            <a:endParaRPr lang="en-US" b="0" dirty="0"/>
          </a:p>
          <a:p>
            <a:pPr>
              <a:defRPr/>
            </a:pPr>
            <a:r>
              <a:rPr lang="en-US" b="0" dirty="0"/>
              <a:t>2. The request causes the system (the operating system or an access control interface</a:t>
            </a:r>
          </a:p>
          <a:p>
            <a:pPr>
              <a:defRPr/>
            </a:pPr>
            <a:r>
              <a:rPr lang="en-US" b="0" dirty="0"/>
              <a:t>module of some sort) to generate a message of the form (</a:t>
            </a:r>
            <a:r>
              <a:rPr lang="en-US" b="0" i="1" dirty="0"/>
              <a:t>S</a:t>
            </a:r>
            <a:r>
              <a:rPr lang="en-US" b="0" i="1" baseline="-25000" dirty="0"/>
              <a:t>0</a:t>
            </a:r>
            <a:r>
              <a:rPr lang="en-US" b="0" i="1" dirty="0"/>
              <a:t>, α, X) to the</a:t>
            </a:r>
          </a:p>
          <a:p>
            <a:pPr>
              <a:defRPr/>
            </a:pPr>
            <a:r>
              <a:rPr lang="en-US" b="0" dirty="0"/>
              <a:t>controller for </a:t>
            </a:r>
            <a:r>
              <a:rPr lang="en-US" b="0" i="1" dirty="0"/>
              <a:t>X.</a:t>
            </a:r>
          </a:p>
          <a:p>
            <a:pPr>
              <a:defRPr/>
            </a:pPr>
            <a:endParaRPr lang="en-US" b="0" i="1" dirty="0"/>
          </a:p>
          <a:p>
            <a:pPr>
              <a:defRPr/>
            </a:pPr>
            <a:r>
              <a:rPr lang="en-US" b="0" dirty="0"/>
              <a:t>3. The controller interrogates the access matrix A to determine if α is in </a:t>
            </a:r>
            <a:r>
              <a:rPr lang="en-US" b="0" i="1" dirty="0"/>
              <a:t>A[S</a:t>
            </a:r>
            <a:r>
              <a:rPr lang="en-US" b="0" i="1" baseline="-25000" dirty="0"/>
              <a:t>0</a:t>
            </a:r>
            <a:r>
              <a:rPr lang="en-US" b="0" i="1" dirty="0"/>
              <a:t>, X].</a:t>
            </a:r>
          </a:p>
          <a:p>
            <a:pPr>
              <a:defRPr/>
            </a:pPr>
            <a:r>
              <a:rPr lang="en-US" b="0" dirty="0"/>
              <a:t>If so, the access is allowed; if not, the access is denied and a protection violation</a:t>
            </a:r>
          </a:p>
          <a:p>
            <a:pPr>
              <a:defRPr/>
            </a:pPr>
            <a:r>
              <a:rPr lang="en-US" b="0" dirty="0"/>
              <a:t>occurs. The violation should trigger a warning and appropriate action.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15C8847-C870-FC49-BAC8-7739469A7F4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26756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>
            <a:extLst>
              <a:ext uri="{FF2B5EF4-FFF2-40B4-BE49-F238E27FC236}">
                <a16:creationId xmlns:a16="http://schemas.microsoft.com/office/drawing/2014/main" id="{01EB7C80-7119-EDD5-E008-CA9A933C59A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3317CF1-F5E1-484A-AB09-DB54980DC4E2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7411" name="Rectangle 2">
            <a:extLst>
              <a:ext uri="{FF2B5EF4-FFF2-40B4-BE49-F238E27FC236}">
                <a16:creationId xmlns:a16="http://schemas.microsoft.com/office/drawing/2014/main" id="{AD2C1698-14C8-061B-D358-E87E8EF019F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>
            <a:extLst>
              <a:ext uri="{FF2B5EF4-FFF2-40B4-BE49-F238E27FC236}">
                <a16:creationId xmlns:a16="http://schemas.microsoft.com/office/drawing/2014/main" id="{62CDD9AB-8F35-5154-2123-A8F856E855C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Traditional DAC systems define the access rights of individual users and groups</a:t>
            </a:r>
          </a:p>
          <a:p>
            <a:r>
              <a:rPr lang="en-US" dirty="0"/>
              <a:t>of users. In contrast, RBAC is based on the roles that users assume in a system</a:t>
            </a:r>
          </a:p>
          <a:p>
            <a:r>
              <a:rPr lang="en-US" dirty="0"/>
              <a:t>rather than the user’s identity. Typically, RBAC models define a role as a job function</a:t>
            </a:r>
          </a:p>
          <a:p>
            <a:r>
              <a:rPr lang="en-US" dirty="0"/>
              <a:t>within an organization. RBAC systems assign access rights to roles instead of</a:t>
            </a:r>
          </a:p>
          <a:p>
            <a:r>
              <a:rPr lang="en-US" dirty="0"/>
              <a:t>individual users. In turn, users are assigned to different roles, either statically or</a:t>
            </a:r>
          </a:p>
          <a:p>
            <a:r>
              <a:rPr lang="en-US" dirty="0"/>
              <a:t>dynamically, according to their responsibilities.</a:t>
            </a:r>
          </a:p>
          <a:p>
            <a:endParaRPr lang="en-US" dirty="0"/>
          </a:p>
          <a:p>
            <a:r>
              <a:rPr lang="en-US" dirty="0"/>
              <a:t>RBAC now enjoys widespread commercial use and remains an area of active</a:t>
            </a:r>
          </a:p>
          <a:p>
            <a:r>
              <a:rPr lang="en-US" dirty="0"/>
              <a:t>research. The National Institute of Standards and Technology (NIST) has issued a</a:t>
            </a:r>
          </a:p>
          <a:p>
            <a:r>
              <a:rPr lang="en-US" dirty="0"/>
              <a:t>standard</a:t>
            </a:r>
            <a:r>
              <a:rPr lang="en-US" i="0" dirty="0"/>
              <a:t>, FIPS PUB 140-3</a:t>
            </a:r>
            <a:r>
              <a:rPr lang="en-US" i="1" dirty="0"/>
              <a:t>, (Security Requirements for Cryptographic Modules September</a:t>
            </a:r>
            <a:r>
              <a:rPr lang="en-US" i="1" baseline="0" dirty="0"/>
              <a:t> 2009</a:t>
            </a:r>
            <a:r>
              <a:rPr lang="en-US" dirty="0"/>
              <a:t>), </a:t>
            </a:r>
          </a:p>
          <a:p>
            <a:r>
              <a:rPr lang="en-US" dirty="0"/>
              <a:t>that requires support for access control and administration through roles.</a:t>
            </a:r>
          </a:p>
          <a:p>
            <a:endParaRPr lang="en-US" dirty="0"/>
          </a:p>
          <a:p>
            <a:r>
              <a:rPr lang="en-US" dirty="0"/>
              <a:t>The relationship of users to roles is many to many, as is the relationship of</a:t>
            </a:r>
          </a:p>
          <a:p>
            <a:r>
              <a:rPr lang="en-US" dirty="0"/>
              <a:t>roles to resources, or system objects (Figure 4.6). The set of users changes, in some</a:t>
            </a:r>
          </a:p>
          <a:p>
            <a:r>
              <a:rPr lang="en-US" dirty="0"/>
              <a:t>environments frequently, and the assignment of a user to one or more roles may</a:t>
            </a:r>
          </a:p>
          <a:p>
            <a:r>
              <a:rPr lang="en-US" dirty="0"/>
              <a:t>also be dynamic. The set of roles in the system in most environments is relatively</a:t>
            </a:r>
          </a:p>
          <a:p>
            <a:r>
              <a:rPr lang="en-US" dirty="0"/>
              <a:t>static, with only occasional additions or deletions. Each role will have specific access</a:t>
            </a:r>
          </a:p>
          <a:p>
            <a:r>
              <a:rPr lang="en-US" dirty="0"/>
              <a:t>rights to one or more resources. The set of resources and the specific access rights</a:t>
            </a:r>
          </a:p>
          <a:p>
            <a:r>
              <a:rPr lang="en-US" dirty="0"/>
              <a:t>associated with a particular role are also likely to change infrequently.</a:t>
            </a:r>
            <a:endParaRPr lang="en-US" dirty="0">
              <a:latin typeface="Times New Roman" pitchFamily="-110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15C8847-C870-FC49-BAC8-7739469A7F4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27663568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use the access matrix representation to depict the key elements of an</a:t>
            </a:r>
          </a:p>
          <a:p>
            <a:r>
              <a:rPr lang="en-US" dirty="0"/>
              <a:t>RBAC system in simple terms, as shown in Figure 4.7. The upper matrix relates</a:t>
            </a:r>
          </a:p>
          <a:p>
            <a:r>
              <a:rPr lang="en-US" dirty="0"/>
              <a:t>individual users to roles. Typically there are many more users than roles. Each matrix</a:t>
            </a:r>
          </a:p>
          <a:p>
            <a:r>
              <a:rPr lang="en-US" dirty="0"/>
              <a:t>entry is either blank or marked, the latter indicating that this user is assigned to this</a:t>
            </a:r>
          </a:p>
          <a:p>
            <a:r>
              <a:rPr lang="en-US" dirty="0"/>
              <a:t>role. Note that a single user may be assigned multiple roles (more than one mark in a</a:t>
            </a:r>
          </a:p>
          <a:p>
            <a:r>
              <a:rPr lang="en-US" dirty="0"/>
              <a:t>row) and that multiple users may be assigned to a single role (more than one mark in</a:t>
            </a:r>
          </a:p>
          <a:p>
            <a:r>
              <a:rPr lang="en-US" dirty="0"/>
              <a:t>a column). The lower matrix has the same structure as the DAC access control matrix,</a:t>
            </a:r>
          </a:p>
          <a:p>
            <a:r>
              <a:rPr lang="en-US" dirty="0"/>
              <a:t>with roles as subjects. Typically, there are few roles and many objects, or resources.</a:t>
            </a:r>
          </a:p>
          <a:p>
            <a:r>
              <a:rPr lang="en-US" dirty="0"/>
              <a:t>In this matrix the entries are the specific access rights enjoyed by the roles. Note that a</a:t>
            </a:r>
          </a:p>
          <a:p>
            <a:r>
              <a:rPr lang="en-US" dirty="0"/>
              <a:t>role can be treated as an object, allowing the definition of role hierarchies.</a:t>
            </a:r>
          </a:p>
          <a:p>
            <a:endParaRPr lang="en-US" dirty="0"/>
          </a:p>
          <a:p>
            <a:r>
              <a:rPr lang="en-US" dirty="0"/>
              <a:t>RBAC lends itself to an effective implementation of the principle of least</a:t>
            </a:r>
          </a:p>
          <a:p>
            <a:r>
              <a:rPr lang="en-US" dirty="0"/>
              <a:t>privilege, referred to in Chapter</a:t>
            </a:r>
            <a:r>
              <a:rPr lang="en-US" baseline="0" dirty="0"/>
              <a:t> </a:t>
            </a:r>
            <a:r>
              <a:rPr lang="en-US" dirty="0"/>
              <a:t>1. Each role should contain the minimum set of</a:t>
            </a:r>
          </a:p>
          <a:p>
            <a:r>
              <a:rPr lang="en-US" dirty="0"/>
              <a:t>access rights needed for that role. A user is assigned to a role that enables him or her</a:t>
            </a:r>
          </a:p>
          <a:p>
            <a:r>
              <a:rPr lang="en-US" dirty="0"/>
              <a:t>to perform only what is required for that role. Multiple users assigned to the same</a:t>
            </a:r>
          </a:p>
          <a:p>
            <a:r>
              <a:rPr lang="en-US" dirty="0"/>
              <a:t>role, enjoy the same minimal set of access rights.</a:t>
            </a:r>
            <a:endParaRPr lang="en-US" dirty="0">
              <a:latin typeface="Times New Roman" pitchFamily="-110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15C8847-C870-FC49-BAC8-7739469A7F4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2109125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/>
              <a:t>A variety of functions and services can be included under the general RBAC</a:t>
            </a:r>
          </a:p>
          <a:p>
            <a:r>
              <a:rPr lang="en-US" b="0" dirty="0"/>
              <a:t>approach. To clarify the various aspects of RBAC, it is useful to define a set of</a:t>
            </a:r>
          </a:p>
          <a:p>
            <a:r>
              <a:rPr lang="en-US" b="0" dirty="0"/>
              <a:t>abstract models of RBAC functionality.</a:t>
            </a:r>
          </a:p>
          <a:p>
            <a:endParaRPr lang="en-US" b="0" dirty="0"/>
          </a:p>
          <a:p>
            <a:r>
              <a:rPr lang="en-US" b="0" dirty="0"/>
              <a:t>[SAND96] defines a family of reference models that has served as the basis</a:t>
            </a:r>
          </a:p>
          <a:p>
            <a:r>
              <a:rPr lang="en-US" b="0" dirty="0"/>
              <a:t>for ongoing standardization efforts. This family consists of four models that are</a:t>
            </a:r>
          </a:p>
          <a:p>
            <a:r>
              <a:rPr lang="en-US" b="0" dirty="0"/>
              <a:t>related to each other as shown in Figure 4.8a. and Table 4.4. RBAC</a:t>
            </a:r>
            <a:r>
              <a:rPr lang="en-US" b="0" baseline="-25000" dirty="0"/>
              <a:t>0</a:t>
            </a:r>
            <a:r>
              <a:rPr lang="en-US" b="0" dirty="0"/>
              <a:t> contains the</a:t>
            </a:r>
          </a:p>
          <a:p>
            <a:r>
              <a:rPr lang="en-US" b="0" dirty="0"/>
              <a:t>minimum functionality for an RBAC system. RBAC</a:t>
            </a:r>
            <a:r>
              <a:rPr lang="en-US" b="0" baseline="-25000" dirty="0"/>
              <a:t>1</a:t>
            </a:r>
            <a:r>
              <a:rPr lang="en-US" b="0" dirty="0"/>
              <a:t> includes the RBAC</a:t>
            </a:r>
            <a:r>
              <a:rPr lang="en-US" b="0" baseline="-25000" dirty="0"/>
              <a:t>0</a:t>
            </a:r>
            <a:r>
              <a:rPr lang="en-US" b="0" dirty="0"/>
              <a:t> functionality</a:t>
            </a:r>
          </a:p>
          <a:p>
            <a:r>
              <a:rPr lang="en-US" b="0" dirty="0"/>
              <a:t>and adds role hierarchies, which enable one role to inherit permissions</a:t>
            </a:r>
          </a:p>
          <a:p>
            <a:r>
              <a:rPr lang="en-US" b="0" dirty="0"/>
              <a:t>from another role. RBAC</a:t>
            </a:r>
            <a:r>
              <a:rPr lang="en-US" b="0" baseline="-25000" dirty="0"/>
              <a:t>2</a:t>
            </a:r>
            <a:r>
              <a:rPr lang="en-US" b="0" dirty="0"/>
              <a:t> includes RBAC</a:t>
            </a:r>
            <a:r>
              <a:rPr lang="en-US" b="0" baseline="-25000" dirty="0"/>
              <a:t>0</a:t>
            </a:r>
            <a:r>
              <a:rPr lang="en-US" b="0" dirty="0"/>
              <a:t> and adds constraints, which restrict</a:t>
            </a:r>
          </a:p>
          <a:p>
            <a:r>
              <a:rPr lang="en-US" b="0" dirty="0"/>
              <a:t>the ways in which the components of a RBAC system may be configured. RBAC</a:t>
            </a:r>
            <a:r>
              <a:rPr lang="en-US" b="0" baseline="-25000" dirty="0"/>
              <a:t>3</a:t>
            </a:r>
          </a:p>
          <a:p>
            <a:r>
              <a:rPr lang="en-US" b="0" dirty="0"/>
              <a:t>contains the functionality of RBAC</a:t>
            </a:r>
            <a:r>
              <a:rPr lang="en-US" b="0" baseline="-25000" dirty="0"/>
              <a:t>0</a:t>
            </a:r>
            <a:r>
              <a:rPr lang="en-US" b="0" dirty="0"/>
              <a:t>, RBAC</a:t>
            </a:r>
            <a:r>
              <a:rPr lang="en-US" b="0" baseline="-25000" dirty="0"/>
              <a:t>1</a:t>
            </a:r>
            <a:r>
              <a:rPr lang="en-US" b="0" dirty="0"/>
              <a:t>, and RBAC</a:t>
            </a:r>
            <a:r>
              <a:rPr lang="en-US" b="0" baseline="-25000" dirty="0"/>
              <a:t>2</a:t>
            </a:r>
            <a:r>
              <a:rPr lang="en-US" b="0" dirty="0"/>
              <a:t>.</a:t>
            </a:r>
          </a:p>
          <a:p>
            <a:endParaRPr lang="en-US" b="0" dirty="0"/>
          </a:p>
          <a:p>
            <a:r>
              <a:rPr lang="en-US" b="0" dirty="0"/>
              <a:t>RBAC</a:t>
            </a:r>
            <a:r>
              <a:rPr lang="en-US" b="0" baseline="-25000" dirty="0"/>
              <a:t>0</a:t>
            </a:r>
            <a:r>
              <a:rPr lang="en-US" b="0" dirty="0"/>
              <a:t> Figure 4.8b, without the role hierarchy and constraints,</a:t>
            </a:r>
          </a:p>
          <a:p>
            <a:r>
              <a:rPr lang="en-US" b="0" dirty="0"/>
              <a:t>contains the four types of entities in an RBAC</a:t>
            </a:r>
            <a:r>
              <a:rPr lang="en-US" b="0" baseline="-25000" dirty="0"/>
              <a:t>0</a:t>
            </a:r>
            <a:r>
              <a:rPr lang="en-US" b="0" dirty="0"/>
              <a:t> system:</a:t>
            </a:r>
          </a:p>
          <a:p>
            <a:endParaRPr lang="en-US" b="0" dirty="0"/>
          </a:p>
          <a:p>
            <a:r>
              <a:rPr lang="en-US" b="0" dirty="0"/>
              <a:t>• </a:t>
            </a:r>
            <a:r>
              <a:rPr lang="en-US" b="1" dirty="0"/>
              <a:t>User</a:t>
            </a:r>
            <a:r>
              <a:rPr lang="en-US" b="0" dirty="0"/>
              <a:t>: An individual that has access to this computer system. Each individual</a:t>
            </a:r>
          </a:p>
          <a:p>
            <a:r>
              <a:rPr lang="en-US" b="0" dirty="0"/>
              <a:t>has an associated user ID.</a:t>
            </a:r>
          </a:p>
          <a:p>
            <a:endParaRPr lang="en-US" b="0" dirty="0"/>
          </a:p>
          <a:p>
            <a:pPr marL="171450" indent="-171450">
              <a:buFont typeface="Arial" charset="0"/>
              <a:buChar char="•"/>
            </a:pPr>
            <a:r>
              <a:rPr lang="en-US" b="1" dirty="0"/>
              <a:t>Role:</a:t>
            </a:r>
            <a:r>
              <a:rPr lang="en-US" b="0" dirty="0"/>
              <a:t> A named job function within the organization that controls this computer</a:t>
            </a:r>
          </a:p>
          <a:p>
            <a:r>
              <a:rPr lang="en-US" b="0" dirty="0"/>
              <a:t>system. Typically, associated with each role is a description of the authority and</a:t>
            </a:r>
          </a:p>
          <a:p>
            <a:r>
              <a:rPr lang="en-US" b="0" dirty="0"/>
              <a:t>responsibility conferred on this role, and on any user who assumes this role.</a:t>
            </a:r>
          </a:p>
          <a:p>
            <a:endParaRPr lang="en-US" b="0" dirty="0"/>
          </a:p>
          <a:p>
            <a:r>
              <a:rPr lang="en-US" b="0" dirty="0"/>
              <a:t>• </a:t>
            </a:r>
            <a:r>
              <a:rPr lang="en-US" b="1" dirty="0"/>
              <a:t>Permission:</a:t>
            </a:r>
            <a:r>
              <a:rPr lang="en-US" b="0" dirty="0"/>
              <a:t> An approval of a particular mode of access to one or more objects.</a:t>
            </a:r>
          </a:p>
          <a:p>
            <a:r>
              <a:rPr lang="en-US" b="0" dirty="0"/>
              <a:t>Equivalent terms are </a:t>
            </a:r>
            <a:r>
              <a:rPr lang="en-US" b="0" i="1" dirty="0"/>
              <a:t>access right, privilege, and authorization.</a:t>
            </a:r>
          </a:p>
          <a:p>
            <a:endParaRPr lang="en-US" b="0" dirty="0"/>
          </a:p>
          <a:p>
            <a:r>
              <a:rPr lang="en-US" b="1" dirty="0"/>
              <a:t>• Session</a:t>
            </a:r>
            <a:r>
              <a:rPr lang="en-US" b="0" dirty="0"/>
              <a:t>: A mapping between a user and an activated subset of the set of roles</a:t>
            </a:r>
          </a:p>
          <a:p>
            <a:r>
              <a:rPr lang="en-US" b="0" dirty="0"/>
              <a:t>to which the user is assigned.</a:t>
            </a:r>
          </a:p>
          <a:p>
            <a:endParaRPr lang="en-US" b="0" dirty="0">
              <a:latin typeface="Times New Roman" pitchFamily="-110" charset="0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The arrowed lines in Figure 4.8b indicate relationships, or mappings, with a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single arrowhead indicating one and a double arrowhead indicating many. Thus,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there is a many-to-many relationship between users and roles: One user may have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multiple roles, and multiple users may be assigned to a single role. Similarly, there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is a many-to-many relationship between roles and permissions. A session is used to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define a temporary one-to-many relationship between a user and one or more of the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roles to which the user has been assigned. The user establishes a session with only the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roles needed for a particular task; this is an example of the concept of least privilege.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The many-to-many relationships between users and roles and between roles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and permissions provide a flexibility and granularity of assignment not found in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conventional DAC schemes. Without this flexibility and granularity, there is a greater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risk that a user may be granted more access to resources than is needed because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of the limited control over the types of access that can be allowed. The NIST RBAC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document gives the following examples: Users may need to list directories and modify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existing files without creating new files, or they may need to append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records to a file without modifying existing records.</a:t>
            </a:r>
            <a:endParaRPr lang="en-US" b="0" dirty="0">
              <a:latin typeface="Times New Roman" pitchFamily="-110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15C8847-C870-FC49-BAC8-7739469A7F4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6200123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A relatively recent development in access control technology is the attribute-based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access control (ABAC) model. An ABAC model can define authorizations that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express conditions on properties of both the resource and the subject. For example,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consider a configuration in which each resource has an attribute that identifies the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subject that created the resource. Then, a single access rule can specify the ownership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privilege for all the creators of every resource. The strength of the ABAC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approach is its flexibility and expressive power. [PLAT13] points out that the main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obstacle to its adoption in real systems has been concern about the performance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impact of evaluating predicates on both resource and user properties for each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access. However, for applications such as cooperating Web services and cloud computing,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this increased performance cost is less noticeable because there is already a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relatively high performance cost for each access. Thus, Web services have been pioneering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technologies for implementing ABAC models, especially through the introduction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of the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eXtensible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Access Control Markup Language (XAMCL) [BEUC13],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and there is considerable interest in applying the ABAC model to cloud services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[IQBA12, YANG12].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There are three key elements to an ABAC model: attributes, which are defined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for entities in a configuration; a policy model, which defines the ABAC policies; and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 architecture model, which applies to policies that enforce access control. We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examine these elements in turn.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15C8847-C870-FC49-BAC8-7739469A7F4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59617575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Attributes are characteristics that define specific aspects of the subject, object, environment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conditions, and/or requested operations that are predefined and preassigned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by an authority. Attributes contain information that indicates the class of information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given by the attribute, a name, and a value (e.g., Class=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HospitalRecordsAccess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,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Name=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PatientInformationAccess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, Value=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MFBusinessHoursOnly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).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 following are the three types of attributes in the ABAC model: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• </a:t>
            </a:r>
            <a:r>
              <a:rPr lang="en-US" sz="1200" b="1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Subject attributes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:  A subject is an active entity (e.g., a user, an application, a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process, or a device) that causes information to flow among objects or changes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 system state. Each subject has associated attributes that define the identity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and characteristics of the subject. Such attributes may include the subject’s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identifier, name, organization, job title, and so on. A subject’s role can also be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viewed as an attribute.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• </a:t>
            </a:r>
            <a:r>
              <a:rPr lang="en-US" sz="1200" b="1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Object attributes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:  An object, also referred to as a resource , is a passive (in the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context of the given request) information system-related entity (e.g., devices,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files, records, tables, processes, programs, networks, domains) containing or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receiving information. As with subjects, objects have attributes that can be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leveraged to make access control decisions. A Microsoft Word document, for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example, may have attributes such as title, subject, date, and author. Object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attributes can often be extracted from the metadata of the object. In particular,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 variety of Web service metadata attributes may be relevant for access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control purposes, such as ownership, service taxonomy, or even Quality of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Service (QoS) attributes.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• </a:t>
            </a:r>
            <a:r>
              <a:rPr lang="en-US" sz="1200" b="1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Environment attributes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:  These attributes have so far been largely ignored in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most access control policies. They describe the operational, technical, and even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situational environment or context in which the information access occurs. For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example, attributes, such as current date and time, the current virus/hacker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activities, and the network’s security level (e.g., Internet vs. intranet), are not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associated with a particular subject nor a resource, but may nonetheless be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relevant in applying an access control policy.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15C8847-C870-FC49-BAC8-7739469A7F4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67691687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Figure 4.10 illustrates in a logical architecture the essential components of an ABAC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system. An access by a subject to an object proceeds according to the following steps: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1.  A subject requests access to an object. This request is routed to an access control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mechanism.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2.  The access control mechanism is governed by a set of rules (2a) that are defined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by a preconfigured access control policy. Based on these rules, the access control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mechanism assesses the attributes of the subject (2b), object (2c), and current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environmental conditions (2d) to determine authorization.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3. The access control mechanism grants the subject access to the object if access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is authorized and denies access if it is not authorized.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It is clear from the logical architecture that there are four independent sources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of information used for the access control decision. The system designer can decide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which attributes are important for access control with respect to subjects, objects,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and environmental conditions. The system designer or other authority can then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define access control policies, in the form of rules, for any desired combination of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attributes of subject, object, and environmental conditions. It should be evident that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this approach is very powerful and flexible. However, the cost, both in terms of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 complexity of the design and implementation and in terms of the performance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impact, is likely to exceed that of other access control approaches. This is a tradeoff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that the system authority must make.</a:t>
            </a:r>
            <a:endParaRPr lang="en-US" dirty="0">
              <a:latin typeface="Times New Roman" pitchFamily="-110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15C8847-C870-FC49-BAC8-7739469A7F4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6802909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ABAC is a logical access control model that is distinguishable because it controls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access to objects by evaluating rules against the attributes of entities (subject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and object), operations, and the environment relevant to a request. ABAC relies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upon the evaluation of attributes of the subject, attributes of the object, and a formal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relationship or access control rule defining the allowable operations for subject-object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attribute combinations in a given environment. All ABAC solutions contain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these basic core capabilities to evaluate attributes and enforce rules or relationships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between those attributes. ABAC systems are capable of enforcing DAC, RBAC,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and MAC concepts. ABAC enables fine-grained access control, which allows for a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higher number of discrete inputs into an access control decision, providing a bigger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set of possible combinations of those variables to reflect a larger and more definitive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set of possible rules, policies, or restrictions on access. Thus, ABAC allows an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unlimited number of attributes to be combined to satisfy any access control rule.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Moreover, ABAC systems can be implemented to satisfy a wide array of requirements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from basic access control lists through advanced expressive policy models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that fully leverage the flexibility of ABAC.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15C8847-C870-FC49-BAC8-7739469A7F4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47623285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Three support elements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are needed for an enterprise-wide access control facility: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• </a:t>
            </a:r>
            <a:r>
              <a:rPr lang="en-US" sz="1200" b="1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Resource management:  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This element is concerned with defining rules for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 resource that requires access control. The rules would include credential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requirements and what user attributes, resource attributes, and environmental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conditions are required for access of a given resource for a given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function.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• </a:t>
            </a:r>
            <a:r>
              <a:rPr lang="en-US" sz="1200" b="1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Privilege management: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 This element is concerned with establishing and maintaining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 entitlement or privilege attributes that comprise an individual’s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access profile. These attributes represent features of an individual that can be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used as the basis for determining access decisions to both physical and logical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resources. Privileges are considered attributes that can be linked to a digital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identity.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• </a:t>
            </a:r>
            <a:r>
              <a:rPr lang="en-US" sz="1200" b="1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Policy management: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 This element governs what is allowable and unallowable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in an access transaction. That is, given the identity and attributes of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 requestor, the attributes of the resource or object, and environmental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conditions, a policy specifies what actions this user can perform on this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object.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15C8847-C870-FC49-BAC8-7739469A7F4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43641166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Identity federation addresses two questions: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1.  How do you trust identities of individuals from external organizations who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need access to your systems?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2.  How do you vouch for identities of individuals in your organization when they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need to collaborate with external organizations?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15C8847-C870-FC49-BAC8-7739469A7F4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8916927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Online or network transactions involving parties from different organizations, or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between an organization and an individual user such as an online customer, generally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require the sharing of identity information. This information may include a host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of associated attributes in addition to a simple name or numerical identifier. Both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 party disclosing the information and the party receiving the information need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to have a level of trust about security and privacy issues related to that information.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Figure 4.13a shows the traditional technique for the exchange of identity information.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This involves users developing arrangements with an </a:t>
            </a:r>
            <a:r>
              <a:rPr lang="en-US" sz="1200" b="1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identity service provider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to procure digital identity and credentials, and arrangements with parties that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provide end-user services and applications and that are willing to rely on the identity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and credential information generated by the identity service provider.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The arrangement of Figure 4.13a must meet a number of requirements. The</a:t>
            </a:r>
          </a:p>
          <a:p>
            <a:r>
              <a:rPr lang="en-US" sz="1200" b="1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relying party  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requires that the user has been authenticated to some degree of assurance,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that the attributes imputed to the user by the identity service provider are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accurate, and that the identity service provider is authoritative for those attributes.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 identity service provider requires assurance that it has accurate information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about the user and that, if it shares information, the relying party will use it in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accordance with contractual terms and conditions and the law. The user requires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assurance that the identity service provider and relying party can be entrusted with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sensitive information and that they will abide by the user’s preferences and respect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 user’s privacy. Most importantly, all the parties want to know if the practices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described by the other parties are actually those implemented by the parties, and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how reliable those parties are.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Arial" pitchFamily="-110" charset="0"/>
              <a:ea typeface="ＭＳ Ｐゴシック" pitchFamily="-110" charset="-128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Without some universal standard and framework, the arrangement of Figure 4.13a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must be replicated in multiple contexts. A far preferable approach is to develop an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open, standardized approach to trustworthy identity and attribute exchange. In the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remainder of this section, we examine such an approach that is gaining increasing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acceptance.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Unfortunately, this topic is burdened with numerous acronyms, so it is best to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begin with a definition of the most important of these: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• OpenID:  This is an open standard that allows users to be authenticated by certain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cooperating sites (known as Relying Parties) using a third party service,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eliminating the need for Webmasters to provide their own ad hoc systems and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allowing users to consolidate their digital identities. Users may create accounts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with their preferred OpenID identity providers, and then use those accounts as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 basis for signing on to any website which accepts OpenID authentication.</a:t>
            </a:r>
          </a:p>
          <a:p>
            <a:endParaRPr lang="en-US" dirty="0"/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Figure 4.13b shows the elements involved in the OITF. Within any given organization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or agency, the following roles are part of the overall framework: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• </a:t>
            </a:r>
            <a:r>
              <a:rPr lang="en-US" sz="1200" b="1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Relying parties (RPs)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:  Also called service providers, these are entities delivering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services to specific users. RPs must have confidence in the identities and/or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attributes of their intended users, and must rely upon the various credentials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presented to evince those attributes and identities.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• </a:t>
            </a:r>
            <a:r>
              <a:rPr lang="en-US" sz="1200" b="1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Subjects:  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These are users of an RP’s services, including customers, employees,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trading partners, and subscribers.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• </a:t>
            </a:r>
            <a:r>
              <a:rPr lang="en-US" sz="1200" b="1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Attribute providers (APs):  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APs are entities acknowledged by the community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of interest as being able to verify given attributes as presented by subjects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and which are equipped through the AXN to create conformant attribute credentials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according to the rules and agreements of the AXN. Some APs will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be sources of authority for certain information; more commonly APs will be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brokers of derived attributes.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• </a:t>
            </a:r>
            <a:r>
              <a:rPr lang="en-US" sz="1200" b="1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Identity providers (IDPs):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 These are entities able to authenticate user credentials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and to vouch for the names (or pseudonyms or handles) of subjects, and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which are equipped through the AXN or some other compatible Identity and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Access Management (IDAM) system to create digital identities that may be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used to index user attributes.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There are also the following important support elements as part on an AXN: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• </a:t>
            </a:r>
            <a:r>
              <a:rPr lang="en-US" sz="1200" b="1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Assessors: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 Assessors evaluate identity service providers and RPs and certify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that they are capable of following the OITF provider’s blueprint.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• </a:t>
            </a:r>
            <a:r>
              <a:rPr lang="en-US" sz="1200" b="1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Auditors: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 These entities may be called on to check that parties’ practices have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been in line with what was agreed for the OITF.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• </a:t>
            </a:r>
            <a:r>
              <a:rPr lang="en-US" sz="1200" b="1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Dispute resolvers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:  These entities provide arbitration and dispute resolution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under OIX guidelines.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• </a:t>
            </a:r>
            <a:r>
              <a:rPr lang="en-US" sz="1200" b="1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Trust framework providers:  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 trust framework provider is an organization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that translates the requirements of policymakers into an own blueprint for a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trust framework that it then proceeds to build, doing so in a way that is consistent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with the minimum requirements set out in the OITF specification. In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almost all cases, there will be a reasonably obvious candidate organization to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take on this role, for each industry sector or large organization that decides it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is appropriate to interoperate with an AXN.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 solid arrowed lines in Figure 4.13b indicate agreements with the trust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framework provider for implementing technical, operations, and legal requirements.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 dashed arrowed lines indicate other agreements potentially affected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by these requirements. In general terms, the model illustrated in Figure 4.13b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would operate in the following way. Responsible persons within participating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organizations determine the technical, operational, and legal requirements for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exchanges of identity information that fall under their authority. They then select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OITF providers to implement these requirements. These OITF providers translate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 requirements into a blueprint for a trust framework that may include additional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conditions of the OITF provider. The OITF provider vets identity service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providers and RPs and contracts with them to follow its trust framework requirements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when conducting exchanges of identity information. The contracts carry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provisions relating to dispute resolvers and auditors for contract interpretation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and enforcement.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15C8847-C870-FC49-BAC8-7739469A7F4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689833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logo&#10;&#10;Description automatically generated">
            <a:extLst>
              <a:ext uri="{FF2B5EF4-FFF2-40B4-BE49-F238E27FC236}">
                <a16:creationId xmlns:a16="http://schemas.microsoft.com/office/drawing/2014/main" id="{D8DB9D91-12A9-6D85-5C4A-107079AA870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83"/>
            <a:ext cx="12192000" cy="6844631"/>
          </a:xfrm>
          <a:prstGeom prst="rect">
            <a:avLst/>
          </a:prstGeom>
        </p:spPr>
      </p:pic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BC0596B2-8BCF-CDB9-86A8-E5F1D3BA81E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428461" y="4144617"/>
            <a:ext cx="7335078" cy="1412031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4000" b="1" i="0">
                <a:solidFill>
                  <a:srgbClr val="76717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sz="3600" dirty="0"/>
              <a:t>Title for Presentation</a:t>
            </a:r>
          </a:p>
          <a:p>
            <a:r>
              <a:rPr lang="en-US" sz="3600" dirty="0"/>
              <a:t>Line 2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B5FA1AF5-5DD9-B40B-465B-79A7653C5A5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65550" y="5744152"/>
            <a:ext cx="4660900" cy="35022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i="0">
                <a:solidFill>
                  <a:srgbClr val="76717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sz="2400" dirty="0"/>
              <a:t>Date xx, 202x</a:t>
            </a:r>
          </a:p>
        </p:txBody>
      </p:sp>
    </p:spTree>
    <p:extLst>
      <p:ext uri="{BB962C8B-B14F-4D97-AF65-F5344CB8AC3E}">
        <p14:creationId xmlns:p14="http://schemas.microsoft.com/office/powerpoint/2010/main" val="12167058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A2846C-3DC3-2A4C-84E1-3E3C50231F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24027"/>
            <a:ext cx="10515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F32235DD-B99A-7744-92BB-36CB49B43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40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41717D89-2D64-4E49-A8B8-D7B9326607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Introduction: 1-</a:t>
            </a:r>
            <a:fld id="{C4204591-24BD-A542-B9D5-F8D8A88D2F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01868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A2846C-3DC3-2A4C-84E1-3E3C50231F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24027"/>
            <a:ext cx="10515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F32235DD-B99A-7744-92BB-36CB49B43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40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41717D89-2D64-4E49-A8B8-D7B9326607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Introduction: 1-</a:t>
            </a:r>
            <a:fld id="{C4204591-24BD-A542-B9D5-F8D8A88D2F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23574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7">
            <a:extLst>
              <a:ext uri="{FF2B5EF4-FFF2-40B4-BE49-F238E27FC236}">
                <a16:creationId xmlns:a16="http://schemas.microsoft.com/office/drawing/2014/main" id="{A42CE451-B760-4F46-E3C9-CC402BF322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2800" y="1219200"/>
            <a:ext cx="10566400" cy="914400"/>
          </a:xfrm>
          <a:custGeom>
            <a:avLst/>
            <a:gdLst>
              <a:gd name="T0" fmla="*/ 0 w 1000"/>
              <a:gd name="T1" fmla="*/ 2147483646 h 1000"/>
              <a:gd name="T2" fmla="*/ 0 w 1000"/>
              <a:gd name="T3" fmla="*/ 0 h 1000"/>
              <a:gd name="T4" fmla="*/ 2147483646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3" name="Line 8">
            <a:extLst>
              <a:ext uri="{FF2B5EF4-FFF2-40B4-BE49-F238E27FC236}">
                <a16:creationId xmlns:a16="http://schemas.microsoft.com/office/drawing/2014/main" id="{C981C7F4-1BCE-1B22-76C9-350C3F3600DB}"/>
              </a:ext>
            </a:extLst>
          </p:cNvPr>
          <p:cNvSpPr>
            <a:spLocks noChangeShapeType="1"/>
          </p:cNvSpPr>
          <p:nvPr/>
        </p:nvSpPr>
        <p:spPr bwMode="auto">
          <a:xfrm>
            <a:off x="2641601" y="3962400"/>
            <a:ext cx="8682567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11161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219201" y="1524000"/>
            <a:ext cx="10164233" cy="1752600"/>
          </a:xfrm>
        </p:spPr>
        <p:txBody>
          <a:bodyPr/>
          <a:lstStyle>
            <a:lvl1pPr>
              <a:defRPr sz="5000"/>
            </a:lvl1pPr>
          </a:lstStyle>
          <a:p>
            <a:pPr lvl="0"/>
            <a:r>
              <a:rPr lang="en-US" altLang="en-US" noProof="0"/>
              <a:t>Click to edit Master title style</a:t>
            </a:r>
          </a:p>
        </p:txBody>
      </p:sp>
      <p:sp>
        <p:nvSpPr>
          <p:cNvPr id="11161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641600" y="3962400"/>
            <a:ext cx="8737600" cy="17526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2800"/>
            </a:lvl1pPr>
          </a:lstStyle>
          <a:p>
            <a:pPr lvl="0"/>
            <a:r>
              <a:rPr lang="en-US" altLang="en-US" noProof="0"/>
              <a:t>Click to edit Master subtitle style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1DA3B802-A8C3-2220-8E14-9E0A06DEEF9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609600" y="6243638"/>
            <a:ext cx="2844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Garamond" pitchFamily="18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661CF579-6886-1FC9-F0A4-7AA7983F315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3638"/>
            <a:ext cx="3860800" cy="457200"/>
          </a:xfrm>
        </p:spPr>
        <p:txBody>
          <a:bodyPr/>
          <a:lstStyle>
            <a:lvl1pPr algn="ctr">
              <a:defRPr dirty="0">
                <a:latin typeface="Garamond" pitchFamily="18" charset="0"/>
              </a:defRPr>
            </a:lvl1pPr>
          </a:lstStyle>
          <a:p>
            <a:pPr>
              <a:defRPr/>
            </a:pPr>
            <a:r>
              <a:rPr lang="en-US" altLang="en-US" dirty="0"/>
              <a:t>© 2024 by Pearson Education, Inc.     Chapter 11 Network Scanning and Vulnerability Scanning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3588BB7A-4228-20C9-6272-65232CCE231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3638"/>
            <a:ext cx="2844800" cy="457200"/>
          </a:xfrm>
        </p:spPr>
        <p:txBody>
          <a:bodyPr/>
          <a:lstStyle>
            <a:lvl1pPr>
              <a:defRPr/>
            </a:lvl1pPr>
          </a:lstStyle>
          <a:p>
            <a:fld id="{F2EE2A70-F346-40B5-AEF5-71F4FE7A194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922337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2FC6DAB2-5076-6FC8-6CD6-DE861C43488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© 2024 by Pearson Education, Inc.     Chapter 11 Network Scanning and Vulnerability Scanning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5B819B4A-697F-E157-8E65-773ECBD5371D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36F1FB4-F4EA-4E04-B26C-23E6B0A141F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595223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A78BC75E-F137-9BF6-193A-99FA395A4020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© 2024 by Pearson Education, Inc.     Chapter 11 Network Scanning and Vulnerability Scanning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373ECB09-2E5D-8E5F-94FC-CD61058A9A89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CCCA661-3D14-4070-AA84-CDD3BC0AAE8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955621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092D25A-78D8-C3CC-C8EE-BEF2CA071663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© 2024 by Pearson Education, Inc.     Chapter 11 Network Scanning and Vulnerability Scanning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30B9F66-9C1C-76C8-0795-65E2B9306BAC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5052726-465A-4CDC-89D1-EB62937F4A3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286114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D494790D-0ED7-4820-DB89-FB89DA5E98E4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© 2024 by Pearson Education, Inc.     Chapter 11 Network Scanning and Vulnerability Scanning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25D8DC15-6819-D346-36C6-C8E9D07E0E26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833DE78-7BAF-4B6B-8005-9F405EF7EE4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4421012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E18B40CB-451B-41EB-4228-BF739EBCA6E2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© 2024 by Pearson Education, Inc.     Chapter 11 Network Scanning and Vulnerability Scanning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C5461260-CDA3-A9F9-F48B-B0C0C44C8358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D3E880F-EBED-4CCB-AB7A-0BF1D9C67D4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4032168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F0BA380C-1D55-4C14-4C6D-D3062C5DE64A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© 2024 by Pearson Education, Inc.     Chapter 11 Network Scanning and Vulnerability Scanning</a:t>
            </a:r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6D83D691-FA9A-F229-8BA8-58278E864588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5BBA872-5CA6-44FD-84A1-EDC98823561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6730145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5F99E62-AC5C-DA59-B781-4C2DA9C36254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© 2024 by Pearson Education, Inc.     Chapter 11 Network Scanning and Vulnerability Scanning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5742477-295A-7767-19C6-B3B0400F5AB3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920A1FA-71A6-4540-BA26-A20732C73E4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89510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60F28B-6949-8A10-8B7C-D18BAEBDE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49987" y="6211957"/>
            <a:ext cx="2684813" cy="274623"/>
          </a:xfrm>
          <a:prstGeom prst="rect">
            <a:avLst/>
          </a:prstGeom>
        </p:spPr>
        <p:txBody>
          <a:bodyPr/>
          <a:lstStyle>
            <a:lvl1pPr algn="r">
              <a:defRPr sz="12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9A1A663-AB5A-1C46-BB3F-DC91B87E167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45B7E347-82C1-5BCB-9E72-D9CF29D0323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5580" y="5641720"/>
            <a:ext cx="1829546" cy="785485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653E720E-FE37-173B-65F6-62EFA236FB1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57200" y="571500"/>
            <a:ext cx="11277600" cy="736439"/>
          </a:xfrm>
          <a:prstGeom prst="rect">
            <a:avLst/>
          </a:prstGeom>
        </p:spPr>
        <p:txBody>
          <a:bodyPr anchor="t"/>
          <a:lstStyle>
            <a:lvl1pPr algn="l">
              <a:defRPr sz="3600" b="1" i="0">
                <a:solidFill>
                  <a:srgbClr val="76717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</a:t>
            </a:r>
            <a:endParaRPr lang="en-US" sz="7200" dirty="0">
              <a:solidFill>
                <a:srgbClr val="005A95"/>
              </a:solidFill>
            </a:endParaRPr>
          </a:p>
        </p:txBody>
      </p:sp>
      <p:sp>
        <p:nvSpPr>
          <p:cNvPr id="2" name="Content Placeholder 14">
            <a:extLst>
              <a:ext uri="{FF2B5EF4-FFF2-40B4-BE49-F238E27FC236}">
                <a16:creationId xmlns:a16="http://schemas.microsoft.com/office/drawing/2014/main" id="{77A9F672-EF72-2298-66D3-AB7575B19E3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600200"/>
            <a:ext cx="11277599" cy="3886200"/>
          </a:xfrm>
          <a:prstGeom prst="rect">
            <a:avLst/>
          </a:prstGeom>
        </p:spPr>
        <p:txBody>
          <a:bodyPr/>
          <a:lstStyle>
            <a:lvl1pPr>
              <a:buClr>
                <a:srgbClr val="006199"/>
              </a:buClr>
              <a:defRPr b="0" i="0">
                <a:solidFill>
                  <a:srgbClr val="76717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Clr>
                <a:srgbClr val="006199"/>
              </a:buClr>
              <a:defRPr b="0" i="0">
                <a:solidFill>
                  <a:srgbClr val="76717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buClr>
                <a:srgbClr val="006199"/>
              </a:buClr>
              <a:defRPr b="0" i="0">
                <a:solidFill>
                  <a:srgbClr val="76717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rgbClr val="006199"/>
              </a:buClr>
              <a:defRPr b="0" i="0">
                <a:solidFill>
                  <a:srgbClr val="76717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rgbClr val="006199"/>
              </a:buClr>
              <a:defRPr b="0" i="0">
                <a:solidFill>
                  <a:srgbClr val="76717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341461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208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orient="horz" pos="3456" userDrawn="1">
          <p15:clr>
            <a:srgbClr val="FBAE40"/>
          </p15:clr>
        </p15:guide>
        <p15:guide id="4" orient="horz" pos="360" userDrawn="1">
          <p15:clr>
            <a:srgbClr val="FBAE40"/>
          </p15:clr>
        </p15:guide>
        <p15:guide id="5" orient="horz" pos="1008" userDrawn="1">
          <p15:clr>
            <a:srgbClr val="FBAE40"/>
          </p15:clr>
        </p15:guide>
        <p15:guide id="6" pos="288" userDrawn="1">
          <p15:clr>
            <a:srgbClr val="FBAE40"/>
          </p15:clr>
        </p15:guide>
        <p15:guide id="7" pos="7392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E325588-DEEF-114D-E758-BC80CE4AF016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© 2024 by Pearson Education, Inc.     Chapter 11 Network Scanning and Vulnerability Scanning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D5D75FF-E658-8058-7D7A-6275302E6764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2FB7B5A-A0DD-42B2-83CD-6302F871401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1714103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49552680-1BAA-12E1-A192-B58A4876A6C0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© 2024 by Pearson Education, Inc.     Chapter 11 Network Scanning and Vulnerability Scanning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67C00BFA-1074-158E-ECFF-007ED7163CB0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BE6A829-9ADF-4578-92CA-28153E755C8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453011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7813"/>
            <a:ext cx="2743200" cy="58531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7813"/>
            <a:ext cx="8026400" cy="58531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21181A1B-E3B3-1B28-C7A6-F3FF7623D05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© 2024 by Pearson Education, Inc.     Chapter 11 Network Scanning and Vulnerability Scanning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7C712BA8-D771-D84B-5D80-819EA982B028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D7FB49E-DD67-4C7A-9898-E1E55AE3313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8022888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7">
            <a:extLst>
              <a:ext uri="{FF2B5EF4-FFF2-40B4-BE49-F238E27FC236}">
                <a16:creationId xmlns:a16="http://schemas.microsoft.com/office/drawing/2014/main" id="{BEA3C659-FA72-4470-1331-B5C193EC91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2800" y="1219200"/>
            <a:ext cx="10566400" cy="914400"/>
          </a:xfrm>
          <a:custGeom>
            <a:avLst/>
            <a:gdLst>
              <a:gd name="T0" fmla="*/ 0 w 1000"/>
              <a:gd name="T1" fmla="*/ 836127360 h 1000"/>
              <a:gd name="T2" fmla="*/ 0 w 1000"/>
              <a:gd name="T3" fmla="*/ 0 h 1000"/>
              <a:gd name="T4" fmla="*/ 2147483646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3" name="Line 8">
            <a:extLst>
              <a:ext uri="{FF2B5EF4-FFF2-40B4-BE49-F238E27FC236}">
                <a16:creationId xmlns:a16="http://schemas.microsoft.com/office/drawing/2014/main" id="{F20168EF-1EA3-0398-0072-F4D3608CF0D9}"/>
              </a:ext>
            </a:extLst>
          </p:cNvPr>
          <p:cNvSpPr>
            <a:spLocks noChangeShapeType="1"/>
          </p:cNvSpPr>
          <p:nvPr/>
        </p:nvSpPr>
        <p:spPr bwMode="auto">
          <a:xfrm>
            <a:off x="2641601" y="3962400"/>
            <a:ext cx="8682567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11161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219201" y="1524000"/>
            <a:ext cx="10164233" cy="1752600"/>
          </a:xfrm>
        </p:spPr>
        <p:txBody>
          <a:bodyPr/>
          <a:lstStyle>
            <a:lvl1pPr>
              <a:defRPr sz="50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1161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641600" y="3962400"/>
            <a:ext cx="8737600" cy="17526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2800"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940912E6-87FE-A317-B474-04AE46A407C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609600" y="6243638"/>
            <a:ext cx="28448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sz="1200">
                <a:latin typeface="Garamond" pitchFamily="18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BF98B453-222B-98E7-DF30-788FF601BE9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3638"/>
            <a:ext cx="3860800" cy="457200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Garamond" pitchFamily="18" charset="0"/>
              </a:defRPr>
            </a:lvl1pPr>
          </a:lstStyle>
          <a:p>
            <a:pPr>
              <a:defRPr/>
            </a:pPr>
            <a:r>
              <a:rPr lang="en-US" altLang="en-US" dirty="0"/>
              <a:t>© 2024 by Pearson Education, Inc.              Chapter 14  Introduction to Forensics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93B38787-38BB-2E5A-9E5D-2A2038928D5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3638"/>
            <a:ext cx="2844800" cy="45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A1DC451A-CEBF-4078-8EC3-AA1C90449BA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6021438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0A013614-6F43-51D8-D02E-27C425DE8B8A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© 2024 by Pearson Education, Inc.              Chapter 14   Introduction to Forensics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689C310A-ACC0-8D5F-03EA-6C922992B61A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01CD0AE-0794-445D-8DEC-822634AB856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140887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7637E0B8-57D3-160C-16E0-D036C2DA683B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© 2024 by Pearson Education, Inc.              Chapter 14  Introduction to Forensics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146B6787-759B-EE6C-A09C-0007F99E95F8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EAC0851-6903-40E6-BE03-49AB503B5D6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974323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DBDD6FD-C802-BB48-3CF7-9983252AB0B8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© 2024 by Pearson Education, Inc.              Chapter 14  Introduction to Forensics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E7393A-C601-E3EC-B02D-8B0729651F26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54A6C39-8DD3-4963-AD0A-27AEEA38F36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0391327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1AE3113B-DA8D-B1C8-EF66-448FE9A94576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© 2024 by Pearson Education, Inc.              Chapter 14  Introduction to Forensics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B989A297-9047-067B-D593-F68FF4606FB1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38E93DE-5743-4D50-BD2C-CC7412A124D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670147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36FC63B9-58A6-5B28-5529-5EF9D26BF7BE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© 2024 by Pearson Education, Inc.              Chapter 14  Introduction to Forensics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57ED5DBF-A8E9-0977-4004-422382F5DE79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790BD4A-7090-4B0D-8420-B67BC30323C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1841897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F03CAF3F-055B-A753-B488-D0A7AD6D1BA0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© 2024 by Pearson Education, Inc.              Chapter 14  Introduction to Forensics</a:t>
            </a:r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52134F9F-A247-859B-3A83-8A90883530B7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AF7F778-1105-4975-9D23-A5782F3BE4A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780672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60F28B-6949-8A10-8B7C-D18BAEBDE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49987" y="6211957"/>
            <a:ext cx="2684813" cy="274623"/>
          </a:xfrm>
          <a:prstGeom prst="rect">
            <a:avLst/>
          </a:prstGeom>
        </p:spPr>
        <p:txBody>
          <a:bodyPr/>
          <a:lstStyle>
            <a:lvl1pPr algn="r">
              <a:defRPr sz="12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9A1A663-AB5A-1C46-BB3F-DC91B87E167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45B7E347-82C1-5BCB-9E72-D9CF29D0323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5580" y="5641720"/>
            <a:ext cx="1829546" cy="785485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653E720E-FE37-173B-65F6-62EFA236FB1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57200" y="571500"/>
            <a:ext cx="11277600" cy="736439"/>
          </a:xfrm>
          <a:prstGeom prst="rect">
            <a:avLst/>
          </a:prstGeom>
        </p:spPr>
        <p:txBody>
          <a:bodyPr anchor="t"/>
          <a:lstStyle>
            <a:lvl1pPr algn="l">
              <a:defRPr sz="3600" b="1" i="0">
                <a:solidFill>
                  <a:srgbClr val="76717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</a:t>
            </a:r>
            <a:endParaRPr lang="en-US" sz="7200" dirty="0">
              <a:solidFill>
                <a:srgbClr val="005A95"/>
              </a:solidFill>
            </a:endParaRPr>
          </a:p>
        </p:txBody>
      </p:sp>
      <p:sp>
        <p:nvSpPr>
          <p:cNvPr id="2" name="Content Placeholder 14">
            <a:extLst>
              <a:ext uri="{FF2B5EF4-FFF2-40B4-BE49-F238E27FC236}">
                <a16:creationId xmlns:a16="http://schemas.microsoft.com/office/drawing/2014/main" id="{77A9F672-EF72-2298-66D3-AB7575B19E3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1" y="1600200"/>
            <a:ext cx="5638800" cy="3886200"/>
          </a:xfrm>
          <a:prstGeom prst="rect">
            <a:avLst/>
          </a:prstGeom>
        </p:spPr>
        <p:txBody>
          <a:bodyPr/>
          <a:lstStyle>
            <a:lvl1pPr>
              <a:buClr>
                <a:srgbClr val="006199"/>
              </a:buClr>
              <a:defRPr b="0" i="0">
                <a:solidFill>
                  <a:srgbClr val="76717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Clr>
                <a:srgbClr val="006199"/>
              </a:buClr>
              <a:defRPr b="0" i="0">
                <a:solidFill>
                  <a:srgbClr val="76717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buClr>
                <a:srgbClr val="006199"/>
              </a:buClr>
              <a:defRPr b="0" i="0">
                <a:solidFill>
                  <a:srgbClr val="76717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rgbClr val="006199"/>
              </a:buClr>
              <a:defRPr b="0" i="0">
                <a:solidFill>
                  <a:srgbClr val="76717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rgbClr val="006199"/>
              </a:buClr>
              <a:defRPr b="0" i="0">
                <a:solidFill>
                  <a:srgbClr val="76717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Picture Placeholder 21">
            <a:extLst>
              <a:ext uri="{FF2B5EF4-FFF2-40B4-BE49-F238E27FC236}">
                <a16:creationId xmlns:a16="http://schemas.microsoft.com/office/drawing/2014/main" id="{D8FF0C6D-7B44-4491-2943-59A5D94A7B3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799667" y="1593184"/>
            <a:ext cx="4935132" cy="38925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2800" b="0" i="0" kern="1200" dirty="0">
                <a:solidFill>
                  <a:srgbClr val="76717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sz="2800" b="0" i="0" kern="1200" dirty="0">
                <a:solidFill>
                  <a:srgbClr val="76717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66245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208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orient="horz" pos="3456" userDrawn="1">
          <p15:clr>
            <a:srgbClr val="FBAE40"/>
          </p15:clr>
        </p15:guide>
        <p15:guide id="4" orient="horz" pos="360" userDrawn="1">
          <p15:clr>
            <a:srgbClr val="FBAE40"/>
          </p15:clr>
        </p15:guide>
        <p15:guide id="5" orient="horz" pos="1008" userDrawn="1">
          <p15:clr>
            <a:srgbClr val="FBAE40"/>
          </p15:clr>
        </p15:guide>
        <p15:guide id="6" pos="288" userDrawn="1">
          <p15:clr>
            <a:srgbClr val="FBAE40"/>
          </p15:clr>
        </p15:guide>
        <p15:guide id="7" pos="7392" userDrawn="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529C782-2D3B-7547-523C-F1E6B9CC08F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© 2024 by Pearson Education, Inc.              Chapter 14  Introduction to Forensics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8D176FC-E517-014D-8807-0C536B4884DC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69332BF-E4BD-4380-B166-7CFB62D21A4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598407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05DE3CF-14E9-E1FD-E2E1-2EF68BEFC3B5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© 2024 by Pearson Education, Inc.              Chapter 14  Introduction to Forensics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9FE061D-74A6-98AC-36FA-E0002401F7AB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6B2FACF-5DCC-4B2F-B8A6-BC5D772DA61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0261236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A192EB75-1FC0-FC2F-9C0D-E5D65C3700F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© 2024 by Pearson Education, Inc.              Chapter 14  Introduction to Forensics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746DB3B6-61AD-CCDE-82FB-2D93634E0E14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F7A3C45-39F9-407B-B4A4-DAA485AD933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6883231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7813"/>
            <a:ext cx="2743200" cy="58531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7813"/>
            <a:ext cx="8026400" cy="58531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22F75B9D-B10C-D2FB-5899-3F50560A6586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© 2024 by Pearson Education, Inc.              Chapter 14  Introduction to Forensics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41DC2B31-3C31-E218-9C40-61FC33DEB4C0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49F3CA3-DD6A-40DB-9FFE-DA63F25673E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698197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7">
            <a:extLst>
              <a:ext uri="{FF2B5EF4-FFF2-40B4-BE49-F238E27FC236}">
                <a16:creationId xmlns:a16="http://schemas.microsoft.com/office/drawing/2014/main" id="{BEA3C659-FA72-4470-1331-B5C193EC91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2800" y="1219200"/>
            <a:ext cx="10566400" cy="914400"/>
          </a:xfrm>
          <a:custGeom>
            <a:avLst/>
            <a:gdLst>
              <a:gd name="T0" fmla="*/ 0 w 1000"/>
              <a:gd name="T1" fmla="*/ 836127360 h 1000"/>
              <a:gd name="T2" fmla="*/ 0 w 1000"/>
              <a:gd name="T3" fmla="*/ 0 h 1000"/>
              <a:gd name="T4" fmla="*/ 2147483646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3" name="Line 8">
            <a:extLst>
              <a:ext uri="{FF2B5EF4-FFF2-40B4-BE49-F238E27FC236}">
                <a16:creationId xmlns:a16="http://schemas.microsoft.com/office/drawing/2014/main" id="{F20168EF-1EA3-0398-0072-F4D3608CF0D9}"/>
              </a:ext>
            </a:extLst>
          </p:cNvPr>
          <p:cNvSpPr>
            <a:spLocks noChangeShapeType="1"/>
          </p:cNvSpPr>
          <p:nvPr/>
        </p:nvSpPr>
        <p:spPr bwMode="auto">
          <a:xfrm>
            <a:off x="2641601" y="3962400"/>
            <a:ext cx="8682567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11161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219201" y="1524000"/>
            <a:ext cx="10164233" cy="1752600"/>
          </a:xfrm>
        </p:spPr>
        <p:txBody>
          <a:bodyPr/>
          <a:lstStyle>
            <a:lvl1pPr>
              <a:defRPr sz="50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1161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641600" y="3962400"/>
            <a:ext cx="8737600" cy="17526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2800"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940912E6-87FE-A317-B474-04AE46A407C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609600" y="6243638"/>
            <a:ext cx="28448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sz="1200">
                <a:latin typeface="Garamond" pitchFamily="18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BF98B453-222B-98E7-DF30-788FF601BE9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3638"/>
            <a:ext cx="3860800" cy="457200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Garamond" pitchFamily="18" charset="0"/>
              </a:defRPr>
            </a:lvl1pPr>
          </a:lstStyle>
          <a:p>
            <a:pPr>
              <a:defRPr/>
            </a:pPr>
            <a:r>
              <a:rPr lang="en-US" altLang="en-US" dirty="0"/>
              <a:t>© 2024 by Pearson Education, Inc.              Chapter 15  Cybersecurity Engineering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93B38787-38BB-2E5A-9E5D-2A2038928D5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3638"/>
            <a:ext cx="2844800" cy="45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A1DC451A-CEBF-4078-8EC3-AA1C90449BA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8231083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0A013614-6F43-51D8-D02E-27C425DE8B8A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© 2024 by Pearson Education, Inc.              Chapter 15  Cybersecurity Engineering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689C310A-ACC0-8D5F-03EA-6C922992B61A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01CD0AE-0794-445D-8DEC-822634AB856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8756905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7637E0B8-57D3-160C-16E0-D036C2DA683B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© 2024 by Pearson Education, Inc.              Chapter 15  Cybersecurity Engineering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146B6787-759B-EE6C-A09C-0007F99E95F8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EAC0851-6903-40E6-BE03-49AB503B5D6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3373169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DBDD6FD-C802-BB48-3CF7-9983252AB0B8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© 2024 by Pearson Education, Inc.              Chapter 15  Cybersecurity Engineering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E7393A-C601-E3EC-B02D-8B0729651F26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54A6C39-8DD3-4963-AD0A-27AEEA38F36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390957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1AE3113B-DA8D-B1C8-EF66-448FE9A94576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© 2024 by Pearson Education, Inc.              Chapter 15  Cybersecurity Engineering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B989A297-9047-067B-D593-F68FF4606FB1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38E93DE-5743-4D50-BD2C-CC7412A124D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0098175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36FC63B9-58A6-5B28-5529-5EF9D26BF7BE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© 2024 by Pearson Education, Inc.              Chapter 15  Cybersecurity Engineering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57ED5DBF-A8E9-0977-4004-422382F5DE79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790BD4A-7090-4B0D-8420-B67BC30323C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196363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36BA7C3E-9407-286B-C955-92021F6E20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49987" y="6211957"/>
            <a:ext cx="2684813" cy="274623"/>
          </a:xfrm>
          <a:prstGeom prst="rect">
            <a:avLst/>
          </a:prstGeom>
        </p:spPr>
        <p:txBody>
          <a:bodyPr/>
          <a:lstStyle>
            <a:lvl1pPr algn="r">
              <a:defRPr sz="12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9A1A663-AB5A-1C46-BB3F-DC91B87E167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 descr="Background pattern&#10;&#10;Description automatically generated">
            <a:extLst>
              <a:ext uri="{FF2B5EF4-FFF2-40B4-BE49-F238E27FC236}">
                <a16:creationId xmlns:a16="http://schemas.microsoft.com/office/drawing/2014/main" id="{DB1E25ED-196F-AD3E-730C-350C97EE93F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50049"/>
          <a:stretch/>
        </p:blipFill>
        <p:spPr>
          <a:xfrm>
            <a:off x="0" y="6684"/>
            <a:ext cx="6096000" cy="6851316"/>
          </a:xfrm>
          <a:prstGeom prst="rect">
            <a:avLst/>
          </a:prstGeom>
        </p:spPr>
      </p:pic>
      <p:sp>
        <p:nvSpPr>
          <p:cNvPr id="10" name="Text Placeholder 12">
            <a:extLst>
              <a:ext uri="{FF2B5EF4-FFF2-40B4-BE49-F238E27FC236}">
                <a16:creationId xmlns:a16="http://schemas.microsoft.com/office/drawing/2014/main" id="{F3FDA9FC-5FAF-19E1-2999-FA81EB28D62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5833" y="2772348"/>
            <a:ext cx="4702175" cy="184666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000" b="1" i="0">
                <a:solidFill>
                  <a:srgbClr val="76717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Long Title Goes Here</a:t>
            </a:r>
          </a:p>
          <a:p>
            <a:pPr lvl="0"/>
            <a:r>
              <a:rPr lang="en-US" dirty="0" err="1"/>
              <a:t>Xxxxxxx</a:t>
            </a:r>
            <a:endParaRPr lang="en-US" dirty="0"/>
          </a:p>
          <a:p>
            <a:pPr lvl="0"/>
            <a:r>
              <a:rPr lang="en-US" dirty="0" err="1"/>
              <a:t>Xxxxxxx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16478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F03CAF3F-055B-A753-B488-D0A7AD6D1BA0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© 2024 by Pearson Education, Inc.              Chapter 15  Cybersecurity Engineering</a:t>
            </a:r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52134F9F-A247-859B-3A83-8A90883530B7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AF7F778-1105-4975-9D23-A5782F3BE4A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2012649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529C782-2D3B-7547-523C-F1E6B9CC08F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© 2024 by Pearson Education, Inc.              Chapter 15  Cybersecurity Engineering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8D176FC-E517-014D-8807-0C536B4884DC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69332BF-E4BD-4380-B166-7CFB62D21A4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2921744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05DE3CF-14E9-E1FD-E2E1-2EF68BEFC3B5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© 2024 by Pearson Education, Inc.              Chapter 15  Cybersecurity Engineering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9FE061D-74A6-98AC-36FA-E0002401F7AB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6B2FACF-5DCC-4B2F-B8A6-BC5D772DA61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9675096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A192EB75-1FC0-FC2F-9C0D-E5D65C3700F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© 2024 by Pearson Education, Inc.              Chapter 15  Cybersecurity Engineering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746DB3B6-61AD-CCDE-82FB-2D93634E0E14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F7A3C45-39F9-407B-B4A4-DAA485AD933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5681281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7813"/>
            <a:ext cx="2743200" cy="58531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7813"/>
            <a:ext cx="8026400" cy="58531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22F75B9D-B10C-D2FB-5899-3F50560A6586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© 2024 by Pearson Education, Inc.              Chapter 15  Cybersecurity Engineering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41DC2B31-3C31-E218-9C40-61FC33DEB4C0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49F3CA3-DD6A-40DB-9FFE-DA63F25673E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8741425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149105" y="6583679"/>
            <a:ext cx="1574040" cy="137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Fall 2013</a:t>
            </a: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583679"/>
            <a:ext cx="3860800" cy="137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MU CS 4001/7001 Cloud Computing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89576" y="6583679"/>
            <a:ext cx="827592" cy="137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2A0DFCB6-F3ED-DC4B-9103-56EDD9D71AD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30281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149105" y="6583679"/>
            <a:ext cx="1574040" cy="137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Fall 2013</a:t>
            </a: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583679"/>
            <a:ext cx="3860800" cy="137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MU CS 4001/7001 Cloud Computing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89576" y="6583679"/>
            <a:ext cx="827592" cy="137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2A0DFCB6-F3ED-DC4B-9103-56EDD9D71AD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954931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136A3-E6B7-CC43-A8FA-0B94F0D35B4B}" type="datetimeFigureOut">
              <a:rPr lang="en-US" smtClean="0"/>
              <a:t>4/9/2024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DFCB6-F3ED-DC4B-9103-56EDD9D71A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52373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136A3-E6B7-CC43-A8FA-0B94F0D35B4B}" type="datetimeFigureOut">
              <a:rPr lang="en-US" smtClean="0"/>
              <a:t>4/9/2024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DFCB6-F3ED-DC4B-9103-56EDD9D71A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21168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136A3-E6B7-CC43-A8FA-0B94F0D35B4B}" type="datetimeFigureOut">
              <a:rPr lang="en-US" smtClean="0"/>
              <a:t>4/9/2024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DFCB6-F3ED-DC4B-9103-56EDD9D71A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5752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60F28B-6949-8A10-8B7C-D18BAEBDE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49987" y="6211957"/>
            <a:ext cx="2684813" cy="274623"/>
          </a:xfrm>
          <a:prstGeom prst="rect">
            <a:avLst/>
          </a:prstGeom>
        </p:spPr>
        <p:txBody>
          <a:bodyPr/>
          <a:lstStyle>
            <a:lvl1pPr algn="r">
              <a:defRPr sz="12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9A1A663-AB5A-1C46-BB3F-DC91B87E167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45B7E347-82C1-5BCB-9E72-D9CF29D0323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5580" y="5641720"/>
            <a:ext cx="1829546" cy="78548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B4A8D20-7863-7BFB-62B7-82573F4C0688}"/>
              </a:ext>
            </a:extLst>
          </p:cNvPr>
          <p:cNvSpPr/>
          <p:nvPr userDrawn="1"/>
        </p:nvSpPr>
        <p:spPr>
          <a:xfrm>
            <a:off x="0" y="0"/>
            <a:ext cx="12192000" cy="5486400"/>
          </a:xfrm>
          <a:prstGeom prst="rect">
            <a:avLst/>
          </a:prstGeom>
          <a:solidFill>
            <a:srgbClr val="0061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56D25ECA-C5BA-AE0A-264F-72583C103FA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428461" y="2286000"/>
            <a:ext cx="7335078" cy="114300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40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sz="3600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8151544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208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orient="horz" pos="3456" userDrawn="1">
          <p15:clr>
            <a:srgbClr val="FBAE40"/>
          </p15:clr>
        </p15:guide>
        <p15:guide id="4" orient="horz" pos="360" userDrawn="1">
          <p15:clr>
            <a:srgbClr val="FBAE40"/>
          </p15:clr>
        </p15:guide>
        <p15:guide id="5" orient="horz" pos="1008" userDrawn="1">
          <p15:clr>
            <a:srgbClr val="FBAE40"/>
          </p15:clr>
        </p15:guide>
        <p15:guide id="6" pos="288" userDrawn="1">
          <p15:clr>
            <a:srgbClr val="FBAE40"/>
          </p15:clr>
        </p15:guide>
        <p15:guide id="7" pos="7392" userDrawn="1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149105" y="6583679"/>
            <a:ext cx="1574040" cy="137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Fall 2013</a:t>
            </a: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583679"/>
            <a:ext cx="3860800" cy="137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MU CS 4001/7001 Cloud Computing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89576" y="6583679"/>
            <a:ext cx="827592" cy="137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2A0DFCB6-F3ED-DC4B-9103-56EDD9D71AD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107907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149105" y="6583679"/>
            <a:ext cx="1574040" cy="137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Fall 2013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583679"/>
            <a:ext cx="3860800" cy="137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MU CS 4001/7001 Cloud Computing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89576" y="6583679"/>
            <a:ext cx="827592" cy="137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2A0DFCB6-F3ED-DC4B-9103-56EDD9D71AD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159093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136A3-E6B7-CC43-A8FA-0B94F0D35B4B}" type="datetimeFigureOut">
              <a:rPr lang="en-US" smtClean="0"/>
              <a:t>4/9/2024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DFCB6-F3ED-DC4B-9103-56EDD9D71A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5196831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136A3-E6B7-CC43-A8FA-0B94F0D35B4B}" type="datetimeFigureOut">
              <a:rPr lang="en-US" smtClean="0"/>
              <a:t>4/9/2024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DFCB6-F3ED-DC4B-9103-56EDD9D71A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67650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136A3-E6B7-CC43-A8FA-0B94F0D35B4B}" type="datetimeFigureOut">
              <a:rPr lang="en-US" smtClean="0"/>
              <a:t>4/9/2024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DFCB6-F3ED-DC4B-9103-56EDD9D71A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48035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136A3-E6B7-CC43-A8FA-0B94F0D35B4B}" type="datetimeFigureOut">
              <a:rPr lang="en-US" smtClean="0"/>
              <a:t>4/9/2024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DFCB6-F3ED-DC4B-9103-56EDD9D71A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238504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36BA7C3E-9407-286B-C955-92021F6E20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49987" y="6211957"/>
            <a:ext cx="2684813" cy="274623"/>
          </a:xfrm>
          <a:prstGeom prst="rect">
            <a:avLst/>
          </a:prstGeom>
        </p:spPr>
        <p:txBody>
          <a:bodyPr/>
          <a:lstStyle>
            <a:lvl1pPr algn="r">
              <a:defRPr sz="12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A1A663-AB5A-1C46-BB3F-DC91B87E167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7" name="Picture 6" descr="Background pattern&#10;&#10;Description automatically generated">
            <a:extLst>
              <a:ext uri="{FF2B5EF4-FFF2-40B4-BE49-F238E27FC236}">
                <a16:creationId xmlns:a16="http://schemas.microsoft.com/office/drawing/2014/main" id="{DB1E25ED-196F-AD3E-730C-350C97EE93F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50049"/>
          <a:stretch/>
        </p:blipFill>
        <p:spPr>
          <a:xfrm>
            <a:off x="0" y="6684"/>
            <a:ext cx="6096000" cy="6851316"/>
          </a:xfrm>
          <a:prstGeom prst="rect">
            <a:avLst/>
          </a:prstGeom>
        </p:spPr>
      </p:pic>
      <p:sp>
        <p:nvSpPr>
          <p:cNvPr id="10" name="Text Placeholder 12">
            <a:extLst>
              <a:ext uri="{FF2B5EF4-FFF2-40B4-BE49-F238E27FC236}">
                <a16:creationId xmlns:a16="http://schemas.microsoft.com/office/drawing/2014/main" id="{F3FDA9FC-5FAF-19E1-2999-FA81EB28D62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5833" y="2772348"/>
            <a:ext cx="4702175" cy="184666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000" b="1" i="0">
                <a:solidFill>
                  <a:srgbClr val="76717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Long Title Goes Here</a:t>
            </a:r>
          </a:p>
          <a:p>
            <a:pPr lvl="0"/>
            <a:r>
              <a:rPr lang="en-US" dirty="0" err="1"/>
              <a:t>Xxxxxxx</a:t>
            </a:r>
            <a:endParaRPr lang="en-US" dirty="0"/>
          </a:p>
          <a:p>
            <a:pPr lvl="0"/>
            <a:r>
              <a:rPr lang="en-US" dirty="0" err="1"/>
              <a:t>Xxxxxxx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8412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60F28B-6949-8A10-8B7C-D18BAEBDE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49987" y="6211957"/>
            <a:ext cx="2684813" cy="274623"/>
          </a:xfrm>
          <a:prstGeom prst="rect">
            <a:avLst/>
          </a:prstGeom>
        </p:spPr>
        <p:txBody>
          <a:bodyPr/>
          <a:lstStyle>
            <a:lvl1pPr algn="r">
              <a:defRPr sz="12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9A1A663-AB5A-1C46-BB3F-DC91B87E167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45B7E347-82C1-5BCB-9E72-D9CF29D0323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5580" y="5641720"/>
            <a:ext cx="1829546" cy="78548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BCF72C4-98D7-9FF3-70FE-096C982889BD}"/>
              </a:ext>
            </a:extLst>
          </p:cNvPr>
          <p:cNvSpPr/>
          <p:nvPr userDrawn="1"/>
        </p:nvSpPr>
        <p:spPr>
          <a:xfrm>
            <a:off x="0" y="0"/>
            <a:ext cx="12192000" cy="5486400"/>
          </a:xfrm>
          <a:prstGeom prst="rect">
            <a:avLst/>
          </a:prstGeom>
          <a:solidFill>
            <a:srgbClr val="BBBF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00995E"/>
              </a:highlight>
            </a:endParaRP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B88E2CF5-F61B-C587-8CED-45B374FC4C5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428461" y="2286000"/>
            <a:ext cx="7335078" cy="114300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40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sz="3600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8123815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208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orient="horz" pos="3456" userDrawn="1">
          <p15:clr>
            <a:srgbClr val="FBAE40"/>
          </p15:clr>
        </p15:guide>
        <p15:guide id="4" orient="horz" pos="360" userDrawn="1">
          <p15:clr>
            <a:srgbClr val="FBAE40"/>
          </p15:clr>
        </p15:guide>
        <p15:guide id="5" orient="horz" pos="1008" userDrawn="1">
          <p15:clr>
            <a:srgbClr val="FBAE40"/>
          </p15:clr>
        </p15:guide>
        <p15:guide id="6" pos="288" userDrawn="1">
          <p15:clr>
            <a:srgbClr val="FBAE40"/>
          </p15:clr>
        </p15:guide>
        <p15:guide id="7" pos="7392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Background pattern&#10;&#10;Description automatically generated">
            <a:extLst>
              <a:ext uri="{FF2B5EF4-FFF2-40B4-BE49-F238E27FC236}">
                <a16:creationId xmlns:a16="http://schemas.microsoft.com/office/drawing/2014/main" id="{84A3350B-D6F5-E020-D657-C3F27D9B124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82"/>
            <a:ext cx="12199526" cy="6848856"/>
          </a:xfrm>
          <a:prstGeom prst="rect">
            <a:avLst/>
          </a:prstGeom>
        </p:spPr>
      </p:pic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67772414-34C0-529E-33AE-2D9DF25D318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428461" y="2863661"/>
            <a:ext cx="7335078" cy="1412031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4000" b="1" i="0">
                <a:solidFill>
                  <a:srgbClr val="76717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sz="3600" dirty="0"/>
              <a:t>Divider Title Slide</a:t>
            </a:r>
          </a:p>
          <a:p>
            <a:r>
              <a:rPr lang="en-US" sz="3600" dirty="0"/>
              <a:t>Line 2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F865473-E2AD-6245-4447-BAEF54B15394}"/>
              </a:ext>
            </a:extLst>
          </p:cNvPr>
          <p:cNvSpPr/>
          <p:nvPr userDrawn="1"/>
        </p:nvSpPr>
        <p:spPr>
          <a:xfrm>
            <a:off x="2428461" y="4275692"/>
            <a:ext cx="7335078" cy="99085"/>
          </a:xfrm>
          <a:prstGeom prst="rect">
            <a:avLst/>
          </a:prstGeom>
          <a:solidFill>
            <a:srgbClr val="006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459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A2846C-3DC3-2A4C-84E1-3E3C50231F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24027"/>
            <a:ext cx="10515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F32235DD-B99A-7744-92BB-36CB49B43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40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41717D89-2D64-4E49-A8B8-D7B9326607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Introduction: 1-</a:t>
            </a:r>
            <a:fld id="{C4204591-24BD-A542-B9D5-F8D8A88D2F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27250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A2846C-3DC3-2A4C-84E1-3E3C50231F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24027"/>
            <a:ext cx="10515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F32235DD-B99A-7744-92BB-36CB49B43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40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41717D89-2D64-4E49-A8B8-D7B9326607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Introduction: 1-</a:t>
            </a:r>
            <a:fld id="{C4204591-24BD-A542-B9D5-F8D8A88D2F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42313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slideLayout" Target="../slideLayouts/slideLayout56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071169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0" r:id="rId2"/>
    <p:sldLayoutId id="2147483659" r:id="rId3"/>
    <p:sldLayoutId id="2147483655" r:id="rId4"/>
    <p:sldLayoutId id="2147483658" r:id="rId5"/>
    <p:sldLayoutId id="2147483660" r:id="rId6"/>
    <p:sldLayoutId id="2147483649" r:id="rId7"/>
    <p:sldLayoutId id="2147483663" r:id="rId8"/>
    <p:sldLayoutId id="2147483664" r:id="rId9"/>
    <p:sldLayoutId id="2147483665" r:id="rId10"/>
    <p:sldLayoutId id="2147483666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EE07DD1E-84EF-2C99-2ECC-074417C377D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7814"/>
            <a:ext cx="10972800" cy="1139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18E15555-F375-4248-DF2E-AB8B144C419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1"/>
            <a:ext cx="10972800" cy="453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10596" name="Rectangle 4">
            <a:extLst>
              <a:ext uri="{FF2B5EF4-FFF2-40B4-BE49-F238E27FC236}">
                <a16:creationId xmlns:a16="http://schemas.microsoft.com/office/drawing/2014/main" id="{5A555291-ACEE-983D-5554-E9D40B66FAB3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609600" y="6248400"/>
            <a:ext cx="8940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 dirty="0">
                <a:solidFill>
                  <a:schemeClr val="accent1"/>
                </a:solidFill>
                <a:latin typeface="Arial" charset="0"/>
              </a:defRPr>
            </a:lvl1pPr>
          </a:lstStyle>
          <a:p>
            <a:pPr>
              <a:defRPr/>
            </a:pPr>
            <a:r>
              <a:rPr lang="en-US" altLang="en-US" dirty="0"/>
              <a:t>© 2024 by Pearson Education, Inc.     Chapter 11 Network Scanning and Vulnerability Scanning</a:t>
            </a:r>
          </a:p>
        </p:txBody>
      </p:sp>
      <p:sp>
        <p:nvSpPr>
          <p:cNvPr id="110597" name="Rectangle 5">
            <a:extLst>
              <a:ext uri="{FF2B5EF4-FFF2-40B4-BE49-F238E27FC236}">
                <a16:creationId xmlns:a16="http://schemas.microsoft.com/office/drawing/2014/main" id="{B6EDBA6D-1265-1C1C-5246-BBCEB6E4628A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9652000" y="6248400"/>
            <a:ext cx="19304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chemeClr val="accent1"/>
                </a:solidFill>
                <a:latin typeface="Garamond" panose="02020404030301010803" pitchFamily="18" charset="0"/>
              </a:defRPr>
            </a:lvl1pPr>
          </a:lstStyle>
          <a:p>
            <a:fld id="{C5C9AE3E-1118-4C54-9E39-E4674B8AD649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030" name="Freeform 6">
            <a:extLst>
              <a:ext uri="{FF2B5EF4-FFF2-40B4-BE49-F238E27FC236}">
                <a16:creationId xmlns:a16="http://schemas.microsoft.com/office/drawing/2014/main" id="{21F362FB-924F-3016-C178-2684484252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8000" y="228600"/>
            <a:ext cx="10972800" cy="609600"/>
          </a:xfrm>
          <a:custGeom>
            <a:avLst/>
            <a:gdLst>
              <a:gd name="T0" fmla="*/ 0 w 1000"/>
              <a:gd name="T1" fmla="*/ 2147483646 h 1000"/>
              <a:gd name="T2" fmla="*/ 0 w 1000"/>
              <a:gd name="T3" fmla="*/ 0 h 1000"/>
              <a:gd name="T4" fmla="*/ 2147483646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460626681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</p:sldLayoutIdLst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bg1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bg1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bg1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bg1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200">
          <a:solidFill>
            <a:schemeClr val="bg1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200">
          <a:solidFill>
            <a:schemeClr val="bg1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200">
          <a:solidFill>
            <a:schemeClr val="bg1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200">
          <a:solidFill>
            <a:schemeClr val="bg1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anose="05000000000000000000" pitchFamily="2" charset="2"/>
        <a:buChar char="n"/>
        <a:defRPr sz="3000">
          <a:solidFill>
            <a:schemeClr val="accent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q"/>
        <a:defRPr sz="2600">
          <a:solidFill>
            <a:schemeClr val="accent1"/>
          </a:solidFill>
          <a:latin typeface="+mn-lt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anose="05000000000000000000" pitchFamily="2" charset="2"/>
        <a:buChar char="n"/>
        <a:defRPr sz="2200">
          <a:solidFill>
            <a:schemeClr val="accent1"/>
          </a:solidFill>
          <a:latin typeface="+mn-lt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q"/>
        <a:defRPr sz="2000">
          <a:solidFill>
            <a:schemeClr val="accent1"/>
          </a:solidFill>
          <a:latin typeface="+mn-lt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anose="05000000000000000000" pitchFamily="2" charset="2"/>
        <a:buChar char="§"/>
        <a:defRPr sz="2000">
          <a:solidFill>
            <a:schemeClr val="accent1"/>
          </a:solidFill>
          <a:latin typeface="+mn-lt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accent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accent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accent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868CAFB3-231F-3419-2AC4-F9E3324B0D1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7814"/>
            <a:ext cx="10972800" cy="1139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8BE1FCDE-B96F-8584-D82E-0755C02472F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1"/>
            <a:ext cx="10972800" cy="453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10596" name="Rectangle 4">
            <a:extLst>
              <a:ext uri="{FF2B5EF4-FFF2-40B4-BE49-F238E27FC236}">
                <a16:creationId xmlns:a16="http://schemas.microsoft.com/office/drawing/2014/main" id="{16862D6D-4277-1642-3DD2-30CE19256CCA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609600" y="6248400"/>
            <a:ext cx="8839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sz="1200">
                <a:solidFill>
                  <a:schemeClr val="accent1"/>
                </a:solidFill>
                <a:latin typeface="Arial" charset="0"/>
              </a:defRPr>
            </a:lvl1pPr>
          </a:lstStyle>
          <a:p>
            <a:pPr>
              <a:defRPr/>
            </a:pPr>
            <a:r>
              <a:rPr lang="en-US" altLang="en-US" dirty="0"/>
              <a:t>© 2024 by Pearson Education, Inc.              Chapter 14   Introduction to Forensics</a:t>
            </a:r>
          </a:p>
        </p:txBody>
      </p:sp>
      <p:sp>
        <p:nvSpPr>
          <p:cNvPr id="110597" name="Rectangle 5">
            <a:extLst>
              <a:ext uri="{FF2B5EF4-FFF2-40B4-BE49-F238E27FC236}">
                <a16:creationId xmlns:a16="http://schemas.microsoft.com/office/drawing/2014/main" id="{EC6FF116-A76D-584C-0347-20F50F8929C9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9550400" y="6243638"/>
            <a:ext cx="203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chemeClr val="accent1"/>
                </a:solidFill>
                <a:latin typeface="Garamond" panose="02020404030301010803" pitchFamily="18" charset="0"/>
              </a:defRPr>
            </a:lvl1pPr>
          </a:lstStyle>
          <a:p>
            <a:fld id="{BBE20EB0-7577-4DB1-ABC5-6CF3DA8AA16A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030" name="Freeform 6">
            <a:extLst>
              <a:ext uri="{FF2B5EF4-FFF2-40B4-BE49-F238E27FC236}">
                <a16:creationId xmlns:a16="http://schemas.microsoft.com/office/drawing/2014/main" id="{8368378C-2F10-43BE-453D-C1346573C4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8000" y="228600"/>
            <a:ext cx="10972800" cy="609600"/>
          </a:xfrm>
          <a:custGeom>
            <a:avLst/>
            <a:gdLst>
              <a:gd name="T0" fmla="*/ 0 w 1000"/>
              <a:gd name="T1" fmla="*/ 371612160 h 1000"/>
              <a:gd name="T2" fmla="*/ 0 w 1000"/>
              <a:gd name="T3" fmla="*/ 0 h 1000"/>
              <a:gd name="T4" fmla="*/ 2147483646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562186859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</p:sldLayoutIdLst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anose="05000000000000000000" pitchFamily="2" charset="2"/>
        <a:buChar char="n"/>
        <a:defRPr sz="3000">
          <a:solidFill>
            <a:schemeClr val="accent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q"/>
        <a:defRPr sz="2600">
          <a:solidFill>
            <a:schemeClr val="accent1"/>
          </a:solidFill>
          <a:latin typeface="+mn-lt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anose="05000000000000000000" pitchFamily="2" charset="2"/>
        <a:buChar char="n"/>
        <a:defRPr sz="2200">
          <a:solidFill>
            <a:schemeClr val="accent1"/>
          </a:solidFill>
          <a:latin typeface="+mn-lt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q"/>
        <a:defRPr sz="2000">
          <a:solidFill>
            <a:schemeClr val="accent1"/>
          </a:solidFill>
          <a:latin typeface="+mn-lt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anose="05000000000000000000" pitchFamily="2" charset="2"/>
        <a:buChar char="§"/>
        <a:defRPr sz="2000">
          <a:solidFill>
            <a:schemeClr val="accent1"/>
          </a:solidFill>
          <a:latin typeface="+mn-lt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accent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accent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accent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868CAFB3-231F-3419-2AC4-F9E3324B0D1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7814"/>
            <a:ext cx="10972800" cy="1139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8BE1FCDE-B96F-8584-D82E-0755C02472F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1"/>
            <a:ext cx="10972800" cy="453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10596" name="Rectangle 4">
            <a:extLst>
              <a:ext uri="{FF2B5EF4-FFF2-40B4-BE49-F238E27FC236}">
                <a16:creationId xmlns:a16="http://schemas.microsoft.com/office/drawing/2014/main" id="{16862D6D-4277-1642-3DD2-30CE19256CCA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609600" y="6248400"/>
            <a:ext cx="8839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sz="1200">
                <a:solidFill>
                  <a:schemeClr val="accent1"/>
                </a:solidFill>
                <a:latin typeface="Arial" charset="0"/>
              </a:defRPr>
            </a:lvl1pPr>
          </a:lstStyle>
          <a:p>
            <a:pPr>
              <a:defRPr/>
            </a:pPr>
            <a:r>
              <a:rPr lang="en-US" altLang="en-US" dirty="0"/>
              <a:t>© 2024 by Pearson Education, Inc.              Chapter 15  Cybersecurity Engineering</a:t>
            </a:r>
          </a:p>
        </p:txBody>
      </p:sp>
      <p:sp>
        <p:nvSpPr>
          <p:cNvPr id="110597" name="Rectangle 5">
            <a:extLst>
              <a:ext uri="{FF2B5EF4-FFF2-40B4-BE49-F238E27FC236}">
                <a16:creationId xmlns:a16="http://schemas.microsoft.com/office/drawing/2014/main" id="{EC6FF116-A76D-584C-0347-20F50F8929C9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9550400" y="6243638"/>
            <a:ext cx="203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chemeClr val="accent1"/>
                </a:solidFill>
                <a:latin typeface="Garamond" panose="02020404030301010803" pitchFamily="18" charset="0"/>
              </a:defRPr>
            </a:lvl1pPr>
          </a:lstStyle>
          <a:p>
            <a:fld id="{BBE20EB0-7577-4DB1-ABC5-6CF3DA8AA16A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030" name="Freeform 6">
            <a:extLst>
              <a:ext uri="{FF2B5EF4-FFF2-40B4-BE49-F238E27FC236}">
                <a16:creationId xmlns:a16="http://schemas.microsoft.com/office/drawing/2014/main" id="{8368378C-2F10-43BE-453D-C1346573C4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8000" y="228600"/>
            <a:ext cx="10972800" cy="609600"/>
          </a:xfrm>
          <a:custGeom>
            <a:avLst/>
            <a:gdLst>
              <a:gd name="T0" fmla="*/ 0 w 1000"/>
              <a:gd name="T1" fmla="*/ 371612160 h 1000"/>
              <a:gd name="T2" fmla="*/ 0 w 1000"/>
              <a:gd name="T3" fmla="*/ 0 h 1000"/>
              <a:gd name="T4" fmla="*/ 2147483646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143440551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694" r:id="rId3"/>
    <p:sldLayoutId id="2147483695" r:id="rId4"/>
    <p:sldLayoutId id="2147483696" r:id="rId5"/>
    <p:sldLayoutId id="2147483697" r:id="rId6"/>
    <p:sldLayoutId id="2147483698" r:id="rId7"/>
    <p:sldLayoutId id="2147483699" r:id="rId8"/>
    <p:sldLayoutId id="2147483700" r:id="rId9"/>
    <p:sldLayoutId id="2147483701" r:id="rId10"/>
    <p:sldLayoutId id="2147483702" r:id="rId11"/>
  </p:sldLayoutIdLst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anose="05000000000000000000" pitchFamily="2" charset="2"/>
        <a:buChar char="n"/>
        <a:defRPr sz="3000">
          <a:solidFill>
            <a:schemeClr val="accent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q"/>
        <a:defRPr sz="2600">
          <a:solidFill>
            <a:schemeClr val="accent1"/>
          </a:solidFill>
          <a:latin typeface="+mn-lt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anose="05000000000000000000" pitchFamily="2" charset="2"/>
        <a:buChar char="n"/>
        <a:defRPr sz="2200">
          <a:solidFill>
            <a:schemeClr val="accent1"/>
          </a:solidFill>
          <a:latin typeface="+mn-lt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q"/>
        <a:defRPr sz="2000">
          <a:solidFill>
            <a:schemeClr val="accent1"/>
          </a:solidFill>
          <a:latin typeface="+mn-lt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anose="05000000000000000000" pitchFamily="2" charset="2"/>
        <a:buChar char="§"/>
        <a:defRPr sz="2000">
          <a:solidFill>
            <a:schemeClr val="accent1"/>
          </a:solidFill>
          <a:latin typeface="+mn-lt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accent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accent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accent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49105" y="6583679"/>
            <a:ext cx="1574040" cy="137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Fall 2013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583679"/>
            <a:ext cx="3860800" cy="137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MU CS 4001/7001 Cloud Computing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89576" y="6583679"/>
            <a:ext cx="827592" cy="137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2A0DFCB6-F3ED-DC4B-9103-56EDD9D71AD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4806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05" r:id="rId2"/>
    <p:sldLayoutId id="2147483706" r:id="rId3"/>
    <p:sldLayoutId id="2147483707" r:id="rId4"/>
    <p:sldLayoutId id="2147483708" r:id="rId5"/>
    <p:sldLayoutId id="2147483709" r:id="rId6"/>
    <p:sldLayoutId id="2147483710" r:id="rId7"/>
    <p:sldLayoutId id="2147483711" r:id="rId8"/>
    <p:sldLayoutId id="2147483712" r:id="rId9"/>
    <p:sldLayoutId id="2147483713" r:id="rId10"/>
    <p:sldLayoutId id="2147483714" r:id="rId11"/>
    <p:sldLayoutId id="2147483715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3400" kern="1200">
          <a:solidFill>
            <a:srgbClr val="0000FF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46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46.xml"/><Relationship Id="rId4" Type="http://schemas.openxmlformats.org/officeDocument/2006/relationships/hyperlink" Target="https://auth0.com/docs/manage-users/access-control" TargetMode="Externa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3.xml"/><Relationship Id="rId7" Type="http://schemas.microsoft.com/office/2007/relationships/diagramDrawing" Target="../diagrams/drawing13.xml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46.xml"/><Relationship Id="rId6" Type="http://schemas.openxmlformats.org/officeDocument/2006/relationships/diagramColors" Target="../diagrams/colors13.xml"/><Relationship Id="rId5" Type="http://schemas.openxmlformats.org/officeDocument/2006/relationships/diagramQuickStyle" Target="../diagrams/quickStyle13.xml"/><Relationship Id="rId4" Type="http://schemas.openxmlformats.org/officeDocument/2006/relationships/diagramLayout" Target="../diagrams/layout13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4.xml"/><Relationship Id="rId7" Type="http://schemas.microsoft.com/office/2007/relationships/diagramDrawing" Target="../diagrams/drawing14.xml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46.xml"/><Relationship Id="rId6" Type="http://schemas.openxmlformats.org/officeDocument/2006/relationships/diagramColors" Target="../diagrams/colors14.xml"/><Relationship Id="rId5" Type="http://schemas.openxmlformats.org/officeDocument/2006/relationships/diagramQuickStyle" Target="../diagrams/quickStyle14.xml"/><Relationship Id="rId4" Type="http://schemas.openxmlformats.org/officeDocument/2006/relationships/diagramLayout" Target="../diagrams/layout14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46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5.xml"/><Relationship Id="rId7" Type="http://schemas.microsoft.com/office/2007/relationships/diagramDrawing" Target="../diagrams/drawing15.xml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46.xml"/><Relationship Id="rId6" Type="http://schemas.openxmlformats.org/officeDocument/2006/relationships/diagramColors" Target="../diagrams/colors15.xml"/><Relationship Id="rId5" Type="http://schemas.openxmlformats.org/officeDocument/2006/relationships/diagramQuickStyle" Target="../diagrams/quickStyle15.xml"/><Relationship Id="rId4" Type="http://schemas.openxmlformats.org/officeDocument/2006/relationships/diagramLayout" Target="../diagrams/layout15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6.xml"/><Relationship Id="rId7" Type="http://schemas.microsoft.com/office/2007/relationships/diagramDrawing" Target="../diagrams/drawing16.xml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46.xml"/><Relationship Id="rId6" Type="http://schemas.openxmlformats.org/officeDocument/2006/relationships/diagramColors" Target="../diagrams/colors16.xml"/><Relationship Id="rId5" Type="http://schemas.openxmlformats.org/officeDocument/2006/relationships/diagramQuickStyle" Target="../diagrams/quickStyle16.xml"/><Relationship Id="rId4" Type="http://schemas.openxmlformats.org/officeDocument/2006/relationships/diagramLayout" Target="../diagrams/layout16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46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4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hyperlink" Target="https://oauth.net/2/" TargetMode="External"/><Relationship Id="rId1" Type="http://schemas.openxmlformats.org/officeDocument/2006/relationships/slideLayout" Target="../slideLayouts/slideLayout46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6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6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6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6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versprite.com/blog/what-is-pasta-threat-modeling/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5.xml"/><Relationship Id="rId4" Type="http://schemas.openxmlformats.org/officeDocument/2006/relationships/hyperlink" Target="https://en.wikipedia.org/wiki/DREAD_(risk_assessment_model)" TargetMode="Externa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.docx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9.em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.docx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1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6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6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6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nsacyber.github.io/publications.html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support.microsoft.com/en-us/kb/816585" TargetMode="External"/><Relationship Id="rId5" Type="http://schemas.openxmlformats.org/officeDocument/2006/relationships/hyperlink" Target="http://www.sans.org/resources/policies/" TargetMode="External"/><Relationship Id="rId4" Type="http://schemas.openxmlformats.org/officeDocument/2006/relationships/hyperlink" Target="https://www.cisecurity.org/" TargetMode="Externa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4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6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16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4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46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2.docx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18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46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16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46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3.docx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19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4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4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46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46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46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46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46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46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46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46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24.emf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46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46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46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46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46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46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4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46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46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46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46.xml"/><Relationship Id="rId6" Type="http://schemas.openxmlformats.org/officeDocument/2006/relationships/diagramColors" Target="../diagrams/colors12.xml"/><Relationship Id="rId5" Type="http://schemas.openxmlformats.org/officeDocument/2006/relationships/diagramQuickStyle" Target="../diagrams/quickStyle12.xml"/><Relationship Id="rId4" Type="http://schemas.openxmlformats.org/officeDocument/2006/relationships/diagramLayout" Target="../diagrams/layout1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46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46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46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46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4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432AD01-B626-8541-DD34-941AFABB401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0" y="4161824"/>
            <a:ext cx="12192000" cy="650141"/>
          </a:xfrm>
        </p:spPr>
        <p:txBody>
          <a:bodyPr/>
          <a:lstStyle/>
          <a:p>
            <a:r>
              <a:rPr lang="en-US" sz="4800" dirty="0"/>
              <a:t>CEN 3078 Computer Security</a:t>
            </a:r>
            <a:endParaRPr lang="en-US" sz="2000" b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4AC5A7-CF21-681C-AD2A-CAFD76C8322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758705" y="5663508"/>
            <a:ext cx="6674590" cy="350227"/>
          </a:xfrm>
        </p:spPr>
        <p:txBody>
          <a:bodyPr/>
          <a:lstStyle/>
          <a:p>
            <a:r>
              <a:rPr lang="en-US" sz="2400" dirty="0"/>
              <a:t>Module 4 – Defense Architectures and Design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535536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Slide Number Placeholder 4">
            <a:extLst>
              <a:ext uri="{FF2B5EF4-FFF2-40B4-BE49-F238E27FC236}">
                <a16:creationId xmlns:a16="http://schemas.microsoft.com/office/drawing/2014/main" id="{0BBF8CAA-ECD5-565C-4724-2534CFE98DF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fld id="{57E724D3-4F63-47CC-AAD2-81EE92F6F6B2}" type="slidenum">
              <a:rPr lang="en-US" altLang="en-US" sz="1200">
                <a:solidFill>
                  <a:srgbClr val="3366CC"/>
                </a:solidFill>
                <a:latin typeface="Garamond" panose="02020404030301010803" pitchFamily="18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t>10</a:t>
            </a:fld>
            <a:endParaRPr lang="en-US" altLang="en-US" sz="1200">
              <a:solidFill>
                <a:srgbClr val="3366CC"/>
              </a:solidFill>
              <a:latin typeface="Garamond" panose="02020404030301010803" pitchFamily="18" charset="0"/>
            </a:endParaRPr>
          </a:p>
        </p:txBody>
      </p:sp>
      <p:sp>
        <p:nvSpPr>
          <p:cNvPr id="10244" name="Rectangle 2">
            <a:extLst>
              <a:ext uri="{FF2B5EF4-FFF2-40B4-BE49-F238E27FC236}">
                <a16:creationId xmlns:a16="http://schemas.microsoft.com/office/drawing/2014/main" id="{A4A8C9DF-834F-42D9-7D94-EBC476F777C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Scanning Your Network</a:t>
            </a:r>
          </a:p>
        </p:txBody>
      </p:sp>
      <p:sp>
        <p:nvSpPr>
          <p:cNvPr id="10245" name="Rectangle 3">
            <a:extLst>
              <a:ext uri="{FF2B5EF4-FFF2-40B4-BE49-F238E27FC236}">
                <a16:creationId xmlns:a16="http://schemas.microsoft.com/office/drawing/2014/main" id="{9C909D6C-ED9F-0400-9C2F-C2AB5C160B8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981200" y="1417639"/>
            <a:ext cx="8229600" cy="4713287"/>
          </a:xfrm>
        </p:spPr>
        <p:txBody>
          <a:bodyPr/>
          <a:lstStyle/>
          <a:p>
            <a:pPr eaLnBrk="1" hangingPunct="1"/>
            <a:r>
              <a:rPr lang="en-US" altLang="en-US" sz="2600" dirty="0"/>
              <a:t>To keep a network secure, routinely check the network for vulnerabilities and flaws</a:t>
            </a:r>
          </a:p>
          <a:p>
            <a:pPr eaLnBrk="1" hangingPunct="1"/>
            <a:r>
              <a:rPr lang="en-US" altLang="en-US" sz="2600" dirty="0"/>
              <a:t>Common vulnerability scanners include:</a:t>
            </a:r>
          </a:p>
          <a:p>
            <a:pPr lvl="1" eaLnBrk="1" hangingPunct="1"/>
            <a:r>
              <a:rPr lang="en-US" altLang="en-US" sz="2200" dirty="0"/>
              <a:t>NESSUS – </a:t>
            </a:r>
            <a:r>
              <a:rPr lang="en-US" altLang="en-US" sz="2000" dirty="0"/>
              <a:t>the premiere network vulnerability scanner</a:t>
            </a:r>
          </a:p>
          <a:p>
            <a:pPr lvl="1" eaLnBrk="1" hangingPunct="1"/>
            <a:r>
              <a:rPr lang="en-US" altLang="en-US" sz="2200" dirty="0"/>
              <a:t>OWASP Zap – </a:t>
            </a:r>
            <a:r>
              <a:rPr lang="en-US" altLang="en-US" sz="2000" dirty="0"/>
              <a:t>the standard for web application vulnerability</a:t>
            </a:r>
          </a:p>
          <a:p>
            <a:pPr lvl="1" eaLnBrk="1" hangingPunct="1"/>
            <a:r>
              <a:rPr lang="en-US" altLang="en-US" sz="2400" dirty="0"/>
              <a:t>Shodan – </a:t>
            </a:r>
            <a:r>
              <a:rPr lang="en-US" altLang="en-US" sz="2000" dirty="0"/>
              <a:t>used by black hat hackers and security professionals</a:t>
            </a:r>
          </a:p>
          <a:p>
            <a:pPr lvl="1" eaLnBrk="1" hangingPunct="1"/>
            <a:r>
              <a:rPr lang="en-US" altLang="en-US" sz="2400" dirty="0"/>
              <a:t>Kali Linux – </a:t>
            </a:r>
            <a:r>
              <a:rPr lang="en-US" altLang="en-US" sz="2000" dirty="0"/>
              <a:t>Linux distribution with open-source tools for cybersecurity, digital forensics, and penetration testing</a:t>
            </a:r>
            <a:endParaRPr lang="en-US" altLang="en-US" sz="2400" dirty="0"/>
          </a:p>
          <a:p>
            <a:pPr lvl="1" eaLnBrk="1" hangingPunct="1"/>
            <a:r>
              <a:rPr lang="en-US" altLang="en-US" sz="2400" dirty="0"/>
              <a:t>Vega – </a:t>
            </a:r>
            <a:r>
              <a:rPr lang="en-US" altLang="en-US" sz="2000" dirty="0"/>
              <a:t>free, open-source scanner for web applications</a:t>
            </a:r>
          </a:p>
          <a:p>
            <a:pPr lvl="1" eaLnBrk="1" hangingPunct="1"/>
            <a:r>
              <a:rPr lang="en-US" altLang="en-US" sz="2400" dirty="0"/>
              <a:t>OpenVAS – </a:t>
            </a:r>
            <a:r>
              <a:rPr lang="en-US" altLang="en-US" sz="2000" dirty="0"/>
              <a:t>open-source vulnerability scanner that includes several services and tools</a:t>
            </a:r>
          </a:p>
        </p:txBody>
      </p:sp>
    </p:spTree>
    <p:extLst>
      <p:ext uri="{BB962C8B-B14F-4D97-AF65-F5344CB8AC3E}">
        <p14:creationId xmlns:p14="http://schemas.microsoft.com/office/powerpoint/2010/main" val="368293838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Access Control Matrix in RBAC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91182" y="6583679"/>
            <a:ext cx="620694" cy="137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0DFCB6-F3ED-DC4B-9103-56EDD9D71AD8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1BD8F7-91AB-A648-A005-24B7425AC3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0" y="1316335"/>
            <a:ext cx="8229600" cy="4809829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B36F153-7237-FF4C-924D-2E0574ADA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7877" y="1377610"/>
            <a:ext cx="4196373" cy="5099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19590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RBAC Models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91182" y="6583679"/>
            <a:ext cx="620694" cy="137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0DFCB6-F3ED-DC4B-9103-56EDD9D71AD8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1BD8F7-91AB-A648-A005-24B7425AC3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0" y="1316335"/>
            <a:ext cx="8229600" cy="4809829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0CAB62-49F0-6848-9C66-7E734EEA24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6057" y="1467146"/>
            <a:ext cx="4899886" cy="511621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EA7E977-4D7B-FDBE-A2CE-9BC97A275664}"/>
              </a:ext>
            </a:extLst>
          </p:cNvPr>
          <p:cNvSpPr txBox="1"/>
          <p:nvPr/>
        </p:nvSpPr>
        <p:spPr>
          <a:xfrm>
            <a:off x="9173945" y="5541665"/>
            <a:ext cx="2073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  <a:hlinkClick r:id="rId4"/>
              </a:rPr>
              <a:t>Best Practice: Auth0</a:t>
            </a:r>
            <a:endParaRPr kumimoji="0" lang="en-US" sz="1800" b="0" i="1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77177114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Attribute-Based Access Control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91182" y="6583679"/>
            <a:ext cx="620694" cy="137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0DFCB6-F3ED-DC4B-9103-56EDD9D71AD8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1BD8F7-91AB-A648-A005-24B7425AC3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0" y="1316335"/>
            <a:ext cx="8229600" cy="4809829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graphicFrame>
        <p:nvGraphicFramePr>
          <p:cNvPr id="9" name="Content Placeholder 4">
            <a:extLst>
              <a:ext uri="{FF2B5EF4-FFF2-40B4-BE49-F238E27FC236}">
                <a16:creationId xmlns:a16="http://schemas.microsoft.com/office/drawing/2014/main" id="{22813B05-7897-434E-A8BF-186F95EAF361}"/>
              </a:ext>
            </a:extLst>
          </p:cNvPr>
          <p:cNvGraphicFramePr>
            <a:graphicFrameLocks/>
          </p:cNvGraphicFramePr>
          <p:nvPr/>
        </p:nvGraphicFramePr>
        <p:xfrm>
          <a:off x="1981200" y="1600200"/>
          <a:ext cx="8229600" cy="48531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14753171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ABAC Model Attributes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91182" y="6583679"/>
            <a:ext cx="620694" cy="137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0DFCB6-F3ED-DC4B-9103-56EDD9D71AD8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1BD8F7-91AB-A648-A005-24B7425AC3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0" y="1316335"/>
            <a:ext cx="8229600" cy="4809829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graphicFrame>
        <p:nvGraphicFramePr>
          <p:cNvPr id="7" name="Content Placeholder 17">
            <a:extLst>
              <a:ext uri="{FF2B5EF4-FFF2-40B4-BE49-F238E27FC236}">
                <a16:creationId xmlns:a16="http://schemas.microsoft.com/office/drawing/2014/main" id="{D526D86A-2C33-054F-81CC-48C040819B11}"/>
              </a:ext>
            </a:extLst>
          </p:cNvPr>
          <p:cNvGraphicFramePr>
            <a:graphicFrameLocks/>
          </p:cNvGraphicFramePr>
          <p:nvPr/>
        </p:nvGraphicFramePr>
        <p:xfrm>
          <a:off x="1981200" y="1600201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35030034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ABAC Scenario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91182" y="6583679"/>
            <a:ext cx="620694" cy="137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0DFCB6-F3ED-DC4B-9103-56EDD9D71AD8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1BD8F7-91AB-A648-A005-24B7425AC3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0" y="1316335"/>
            <a:ext cx="8229600" cy="4809829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C4213BC-DB5D-B947-8376-05CA71B13B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2747" y="1316334"/>
            <a:ext cx="4603219" cy="406675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7AF7F19-1BD1-DE43-8839-587050515F45}"/>
              </a:ext>
            </a:extLst>
          </p:cNvPr>
          <p:cNvSpPr/>
          <p:nvPr/>
        </p:nvSpPr>
        <p:spPr>
          <a:xfrm>
            <a:off x="1873179" y="5541667"/>
            <a:ext cx="8445640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It is clear from the logical architecture that there are four independent sources of information used for the access control decision.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 system designer can decide which attributes are important for access control with respect to subjects, objects, and environmental conditions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. The system designer or other authority can then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define access control policies, in the form of rules, for any desired combination of attributes of subject, object, and environmental conditions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.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5533655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ABAC Distinguishable Characteristics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91182" y="6583679"/>
            <a:ext cx="620694" cy="137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0DFCB6-F3ED-DC4B-9103-56EDD9D71AD8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1BD8F7-91AB-A648-A005-24B7425AC3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0" y="1316335"/>
            <a:ext cx="8229600" cy="4809829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60346D73-CFDD-BD41-84BE-9C5BC055CD1B}"/>
              </a:ext>
            </a:extLst>
          </p:cNvPr>
          <p:cNvGraphicFramePr>
            <a:graphicFrameLocks/>
          </p:cNvGraphicFramePr>
          <p:nvPr/>
        </p:nvGraphicFramePr>
        <p:xfrm>
          <a:off x="-947895" y="1219200"/>
          <a:ext cx="9144000" cy="5638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6D8D77EE-5FDE-45CF-A7CF-AFDED644F819}"/>
              </a:ext>
            </a:extLst>
          </p:cNvPr>
          <p:cNvSpPr txBox="1"/>
          <p:nvPr/>
        </p:nvSpPr>
        <p:spPr>
          <a:xfrm>
            <a:off x="6464324" y="3299936"/>
            <a:ext cx="583139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FF"/>
                </a:highlight>
                <a:uLnTx/>
                <a:uFillTx/>
                <a:latin typeface="ABCWhyte Book"/>
                <a:ea typeface="+mn-ea"/>
                <a:cs typeface="+mn-cs"/>
              </a:rPr>
              <a:t>Apply ABAC if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97A"/>
                </a:solidFill>
                <a:effectLst/>
                <a:highlight>
                  <a:srgbClr val="FFFFFF"/>
                </a:highlight>
                <a:uLnTx/>
                <a:uFillTx/>
                <a:latin typeface="ABCWhyte Book"/>
                <a:ea typeface="+mn-ea"/>
                <a:cs typeface="+mn-cs"/>
              </a:rPr>
              <a:t>You’re in a large organization with many users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97A"/>
                </a:solidFill>
                <a:effectLst/>
                <a:highlight>
                  <a:srgbClr val="FFFFFF"/>
                </a:highlight>
                <a:uLnTx/>
                <a:uFillTx/>
                <a:latin typeface="ABCWhyte Book"/>
                <a:ea typeface="+mn-ea"/>
                <a:cs typeface="+mn-cs"/>
              </a:rPr>
              <a:t>You want deep, specific access control capabilities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97A"/>
                </a:solidFill>
                <a:effectLst/>
                <a:highlight>
                  <a:srgbClr val="FFFFFF"/>
                </a:highlight>
                <a:uLnTx/>
                <a:uFillTx/>
                <a:latin typeface="ABCWhyte Book"/>
                <a:ea typeface="+mn-ea"/>
                <a:cs typeface="+mn-cs"/>
              </a:rPr>
              <a:t>You have time to invest in a model that goes the distance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97A"/>
                </a:solidFill>
                <a:effectLst/>
                <a:highlight>
                  <a:srgbClr val="FFFFFF"/>
                </a:highlight>
                <a:uLnTx/>
                <a:uFillTx/>
                <a:latin typeface="ABCWhyte Book"/>
                <a:ea typeface="+mn-ea"/>
                <a:cs typeface="+mn-cs"/>
              </a:rPr>
              <a:t>You need to ensure privacy and security compliance</a:t>
            </a:r>
          </a:p>
        </p:txBody>
      </p:sp>
    </p:spTree>
    <p:extLst>
      <p:ext uri="{BB962C8B-B14F-4D97-AF65-F5344CB8AC3E}">
        <p14:creationId xmlns:p14="http://schemas.microsoft.com/office/powerpoint/2010/main" val="363780881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Enterprise-wide Access Control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91182" y="6583679"/>
            <a:ext cx="620694" cy="137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0DFCB6-F3ED-DC4B-9103-56EDD9D71AD8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1BD8F7-91AB-A648-A005-24B7425AC3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0" y="1316335"/>
            <a:ext cx="8229600" cy="4809829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graphicFrame>
        <p:nvGraphicFramePr>
          <p:cNvPr id="7" name="Content Placeholder 4">
            <a:extLst>
              <a:ext uri="{FF2B5EF4-FFF2-40B4-BE49-F238E27FC236}">
                <a16:creationId xmlns:a16="http://schemas.microsoft.com/office/drawing/2014/main" id="{40BD0F15-4203-A34B-989A-0E4F448D034F}"/>
              </a:ext>
            </a:extLst>
          </p:cNvPr>
          <p:cNvGraphicFramePr>
            <a:graphicFrameLocks/>
          </p:cNvGraphicFramePr>
          <p:nvPr/>
        </p:nvGraphicFramePr>
        <p:xfrm>
          <a:off x="1860620" y="1199221"/>
          <a:ext cx="8229600" cy="51453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29634537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1EAAE10-AC41-4204-9F7F-9B66DE6D6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A1A663-AB5A-1C46-BB3F-DC91B87E167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939404-9D34-18F4-9D95-C4281E2746E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3200" dirty="0"/>
              <a:t>Module 4 – Defense Architectures and Design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DB613D-D509-BE18-749F-9E8A5481C2FC}"/>
              </a:ext>
            </a:extLst>
          </p:cNvPr>
          <p:cNvSpPr txBox="1"/>
          <p:nvPr/>
        </p:nvSpPr>
        <p:spPr>
          <a:xfrm>
            <a:off x="6388360" y="300271"/>
            <a:ext cx="5523722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Network Scanning and Vulnerability Scanning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Digital Forensics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Cybersecurity Engineering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Security policies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Firewalls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Authentication, Access controls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Federated trust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IoT/Cloud middleware</a:t>
            </a:r>
          </a:p>
        </p:txBody>
      </p:sp>
    </p:spTree>
    <p:extLst>
      <p:ext uri="{BB962C8B-B14F-4D97-AF65-F5344CB8AC3E}">
        <p14:creationId xmlns:p14="http://schemas.microsoft.com/office/powerpoint/2010/main" val="1809570767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Identity Federation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91182" y="6583679"/>
            <a:ext cx="620694" cy="137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0DFCB6-F3ED-DC4B-9103-56EDD9D71AD8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1BD8F7-91AB-A648-A005-24B7425AC3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0" y="1316335"/>
            <a:ext cx="8229600" cy="4809829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51984330-61C9-3745-BC13-3E977974C7A1}"/>
              </a:ext>
            </a:extLst>
          </p:cNvPr>
          <p:cNvSpPr txBox="1">
            <a:spLocks/>
          </p:cNvSpPr>
          <p:nvPr/>
        </p:nvSpPr>
        <p:spPr>
          <a:xfrm>
            <a:off x="2133600" y="1468735"/>
            <a:ext cx="8229600" cy="48098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Term used to describe the technology, standards, policies, and processes that allow an organization to trust digital identities, identity attributes, and credentials created and issued by another organization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Addresses two questions:</a:t>
            </a:r>
          </a:p>
          <a:p>
            <a:pPr marL="914400" marR="0" lvl="1" indent="-4572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How do you trust identities of individuals from external organizations who need access to your systems</a:t>
            </a:r>
          </a:p>
          <a:p>
            <a:pPr marL="914400" marR="0" lvl="1" indent="-4572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How do you vouch for identities of individuals in your organization when they need to collaborate with external organizations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–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–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–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14648277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Identity Information Exchange Approaches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91182" y="6583679"/>
            <a:ext cx="620694" cy="137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0DFCB6-F3ED-DC4B-9103-56EDD9D71AD8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1BD8F7-91AB-A648-A005-24B7425AC3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0" y="1316335"/>
            <a:ext cx="8229600" cy="4809829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C6FDB9-4554-F548-88B0-19AACB063D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7458" y="1237546"/>
            <a:ext cx="4276297" cy="2482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8075439-2FFE-B34C-83D0-3C932B9ACB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429000"/>
            <a:ext cx="4575947" cy="3154362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08521C02-151B-1642-AB2F-0739B11C5E2C}"/>
              </a:ext>
            </a:extLst>
          </p:cNvPr>
          <p:cNvGrpSpPr/>
          <p:nvPr/>
        </p:nvGrpSpPr>
        <p:grpSpPr>
          <a:xfrm>
            <a:off x="2669731" y="4579802"/>
            <a:ext cx="2571749" cy="1543050"/>
            <a:chOff x="0" y="826938"/>
            <a:chExt cx="2571749" cy="154305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ED042DB-C12A-6647-A384-C6CA32EB5861}"/>
                </a:ext>
              </a:extLst>
            </p:cNvPr>
            <p:cNvSpPr/>
            <p:nvPr/>
          </p:nvSpPr>
          <p:spPr>
            <a:xfrm>
              <a:off x="0" y="826938"/>
              <a:ext cx="2571749" cy="1543050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DEE4100-990F-074D-82BF-CC68846BC789}"/>
                </a:ext>
              </a:extLst>
            </p:cNvPr>
            <p:cNvSpPr txBox="1"/>
            <p:nvPr/>
          </p:nvSpPr>
          <p:spPr>
            <a:xfrm>
              <a:off x="0" y="826938"/>
              <a:ext cx="2571749" cy="154305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9530" tIns="49530" rIns="49530" bIns="49530" numCol="1" spcCol="1270" anchor="t" anchorCtr="0">
              <a:noAutofit/>
            </a:bodyPr>
            <a:lstStyle/>
            <a:p>
              <a:pPr marL="0" marR="0" lvl="0" indent="0" algn="l" defTabSz="57785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OpenID</a:t>
              </a: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  <a:p>
              <a:pPr marL="57150" marR="0" lvl="1" indent="-57150" algn="l" defTabSz="4445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lrTx/>
                <a:buSzTx/>
                <a:buFontTx/>
                <a:buChar char="•"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An open standard that allows users to be authenticated by certain cooperating sites using a third-party service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660744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Slide Number Placeholder 4">
            <a:extLst>
              <a:ext uri="{FF2B5EF4-FFF2-40B4-BE49-F238E27FC236}">
                <a16:creationId xmlns:a16="http://schemas.microsoft.com/office/drawing/2014/main" id="{0BBF8CAA-ECD5-565C-4724-2534CFE98DF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fld id="{57E724D3-4F63-47CC-AAD2-81EE92F6F6B2}" type="slidenum">
              <a:rPr lang="en-US" altLang="en-US" sz="1200">
                <a:solidFill>
                  <a:srgbClr val="3366CC"/>
                </a:solidFill>
                <a:latin typeface="Garamond" panose="02020404030301010803" pitchFamily="18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t>11</a:t>
            </a:fld>
            <a:endParaRPr lang="en-US" altLang="en-US" sz="1200">
              <a:solidFill>
                <a:srgbClr val="3366CC"/>
              </a:solidFill>
              <a:latin typeface="Garamond" panose="02020404030301010803" pitchFamily="18" charset="0"/>
            </a:endParaRPr>
          </a:p>
        </p:txBody>
      </p:sp>
      <p:sp>
        <p:nvSpPr>
          <p:cNvPr id="10244" name="Rectangle 2">
            <a:extLst>
              <a:ext uri="{FF2B5EF4-FFF2-40B4-BE49-F238E27FC236}">
                <a16:creationId xmlns:a16="http://schemas.microsoft.com/office/drawing/2014/main" id="{A4A8C9DF-834F-42D9-7D94-EBC476F777C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Testing and Scanning Standards</a:t>
            </a:r>
          </a:p>
        </p:txBody>
      </p:sp>
      <p:sp>
        <p:nvSpPr>
          <p:cNvPr id="10245" name="Rectangle 3">
            <a:extLst>
              <a:ext uri="{FF2B5EF4-FFF2-40B4-BE49-F238E27FC236}">
                <a16:creationId xmlns:a16="http://schemas.microsoft.com/office/drawing/2014/main" id="{9C909D6C-ED9F-0400-9C2F-C2AB5C160B8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981200" y="1417639"/>
            <a:ext cx="8229600" cy="4713287"/>
          </a:xfrm>
        </p:spPr>
        <p:txBody>
          <a:bodyPr/>
          <a:lstStyle/>
          <a:p>
            <a:pPr eaLnBrk="1" hangingPunct="1"/>
            <a:r>
              <a:rPr lang="en-US" altLang="en-US" sz="2600" dirty="0"/>
              <a:t>There are specific standards that relate to vulnerability scans and penetration tests</a:t>
            </a:r>
          </a:p>
          <a:p>
            <a:pPr eaLnBrk="1" hangingPunct="1"/>
            <a:r>
              <a:rPr lang="en-US" altLang="en-US" sz="2600" dirty="0"/>
              <a:t>Common testing and scanning standards include:</a:t>
            </a:r>
          </a:p>
          <a:p>
            <a:pPr lvl="1" eaLnBrk="1" hangingPunct="1"/>
            <a:r>
              <a:rPr lang="en-US" altLang="en-US" sz="2200" dirty="0"/>
              <a:t>NIST 800-115 – </a:t>
            </a:r>
            <a:r>
              <a:rPr lang="en-US" altLang="en-US" sz="2000" dirty="0"/>
              <a:t>general guide for testing and assessment</a:t>
            </a:r>
          </a:p>
          <a:p>
            <a:pPr lvl="1" eaLnBrk="1" hangingPunct="1"/>
            <a:r>
              <a:rPr lang="en-US" altLang="en-US" sz="2200" dirty="0"/>
              <a:t>NSA-IAM – </a:t>
            </a:r>
            <a:r>
              <a:rPr lang="en-US" altLang="en-US" sz="2000" dirty="0"/>
              <a:t>excellent guide for penetration tests</a:t>
            </a:r>
          </a:p>
          <a:p>
            <a:pPr lvl="1" eaLnBrk="1" hangingPunct="1"/>
            <a:r>
              <a:rPr lang="en-US" altLang="en-US" sz="2200" dirty="0"/>
              <a:t>PCI DSS </a:t>
            </a:r>
            <a:r>
              <a:rPr lang="en-US" altLang="en-US" sz="2400" dirty="0"/>
              <a:t>– </a:t>
            </a:r>
            <a:r>
              <a:rPr lang="en-US" altLang="en-US" sz="2000" dirty="0"/>
              <a:t>standard used by major credit card companies</a:t>
            </a:r>
          </a:p>
          <a:p>
            <a:pPr eaLnBrk="1" hangingPunct="1"/>
            <a:r>
              <a:rPr lang="en-US" altLang="en-US" sz="2600" dirty="0"/>
              <a:t>National Vulnerability Database</a:t>
            </a:r>
          </a:p>
          <a:p>
            <a:pPr lvl="1" eaLnBrk="1" hangingPunct="1"/>
            <a:r>
              <a:rPr lang="en-US" altLang="en-US" sz="2200" dirty="0"/>
              <a:t>U.S. government repository of vulnerability data</a:t>
            </a:r>
          </a:p>
          <a:p>
            <a:pPr lvl="1" eaLnBrk="1" hangingPunct="1"/>
            <a:r>
              <a:rPr lang="en-US" altLang="en-US" sz="2200" dirty="0"/>
              <a:t>Uses the Security Content Automation Protocol (SCAP)</a:t>
            </a:r>
          </a:p>
        </p:txBody>
      </p:sp>
    </p:spTree>
    <p:extLst>
      <p:ext uri="{BB962C8B-B14F-4D97-AF65-F5344CB8AC3E}">
        <p14:creationId xmlns:p14="http://schemas.microsoft.com/office/powerpoint/2010/main" val="3740093705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111305-7303-8B68-9D54-6721A8674B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OAuth 2.0 Intro.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4A6E48-BDA9-E453-89F1-B7FF09C3D7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3600" b="0" i="0" u="none" strike="noStrike" dirty="0">
                <a:solidFill>
                  <a:srgbClr val="0069FF"/>
                </a:solidFill>
                <a:effectLst/>
                <a:latin typeface="Inter"/>
                <a:hlinkClick r:id="rId2"/>
              </a:rPr>
              <a:t>OAuth 2</a:t>
            </a:r>
            <a:r>
              <a:rPr lang="en-US" sz="3600" b="0" i="0" dirty="0">
                <a:solidFill>
                  <a:srgbClr val="4D5B7C"/>
                </a:solidFill>
                <a:effectLst/>
                <a:latin typeface="Inter"/>
              </a:rPr>
              <a:t> is an authorization framework that enables applications — such as Facebook, GitHub, and </a:t>
            </a:r>
            <a:r>
              <a:rPr lang="en-US" sz="3600" b="0" i="0" dirty="0" err="1">
                <a:solidFill>
                  <a:srgbClr val="4D5B7C"/>
                </a:solidFill>
                <a:effectLst/>
                <a:latin typeface="Inter"/>
              </a:rPr>
              <a:t>DigitalOcean</a:t>
            </a:r>
            <a:r>
              <a:rPr lang="en-US" sz="3600" b="0" i="0" dirty="0">
                <a:solidFill>
                  <a:srgbClr val="4D5B7C"/>
                </a:solidFill>
                <a:effectLst/>
                <a:latin typeface="Inter"/>
              </a:rPr>
              <a:t> — to obtain limited access to user accounts on an HTTP service. </a:t>
            </a:r>
          </a:p>
          <a:p>
            <a:r>
              <a:rPr lang="en-US" sz="3600" b="0" i="0" dirty="0">
                <a:solidFill>
                  <a:srgbClr val="4D5B7C"/>
                </a:solidFill>
                <a:effectLst/>
                <a:latin typeface="Inter"/>
              </a:rPr>
              <a:t>It works by delegating user authentication to the service that hosts a user account and authorizing third-party applications to access that user account. </a:t>
            </a:r>
          </a:p>
          <a:p>
            <a:r>
              <a:rPr lang="en-US" sz="3600" b="0" i="0" dirty="0">
                <a:solidFill>
                  <a:srgbClr val="4D5B7C"/>
                </a:solidFill>
                <a:effectLst/>
                <a:latin typeface="Inter"/>
              </a:rPr>
              <a:t>OAuth 2 provides authorization flows for web and desktop applications, as well as mobile devices.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564758974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5B4422-76A6-A48F-CBD5-1AC42EDB1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OAuth Roles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99230D-92C9-F4FA-2A1C-EBB0CCBC8A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l">
              <a:buNone/>
            </a:pPr>
            <a:r>
              <a:rPr lang="en-US" b="0" i="0" dirty="0">
                <a:solidFill>
                  <a:srgbClr val="4D5B7C"/>
                </a:solidFill>
                <a:effectLst/>
                <a:latin typeface="Inter"/>
              </a:rPr>
              <a:t>OAuth defines four roles: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4D5B7C"/>
                </a:solidFill>
                <a:effectLst/>
                <a:latin typeface="Inter"/>
              </a:rPr>
              <a:t>Resource Owner</a:t>
            </a:r>
            <a:r>
              <a:rPr lang="en-US" b="0" i="0" dirty="0">
                <a:solidFill>
                  <a:srgbClr val="4D5B7C"/>
                </a:solidFill>
                <a:effectLst/>
                <a:latin typeface="Inter"/>
              </a:rPr>
              <a:t>: The resource owner is the </a:t>
            </a:r>
            <a:r>
              <a:rPr lang="en-US" b="0" i="1" dirty="0">
                <a:solidFill>
                  <a:srgbClr val="4D5B7C"/>
                </a:solidFill>
                <a:effectLst/>
                <a:latin typeface="Inter"/>
              </a:rPr>
              <a:t>user</a:t>
            </a:r>
            <a:r>
              <a:rPr lang="en-US" b="0" i="0" dirty="0">
                <a:solidFill>
                  <a:srgbClr val="4D5B7C"/>
                </a:solidFill>
                <a:effectLst/>
                <a:latin typeface="Inter"/>
              </a:rPr>
              <a:t> who authorizes an </a:t>
            </a:r>
            <a:r>
              <a:rPr lang="en-US" b="0" i="1" dirty="0">
                <a:solidFill>
                  <a:srgbClr val="4D5B7C"/>
                </a:solidFill>
                <a:effectLst/>
                <a:latin typeface="Inter"/>
              </a:rPr>
              <a:t>application</a:t>
            </a:r>
            <a:r>
              <a:rPr lang="en-US" b="0" i="0" dirty="0">
                <a:solidFill>
                  <a:srgbClr val="4D5B7C"/>
                </a:solidFill>
                <a:effectLst/>
                <a:latin typeface="Inter"/>
              </a:rPr>
              <a:t> to access their account. The application’s access to the user’s account is limited to the scope of the authorization granted (e.g. read or write access)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4D5B7C"/>
                </a:solidFill>
                <a:effectLst/>
                <a:latin typeface="Inter"/>
              </a:rPr>
              <a:t>Client</a:t>
            </a:r>
            <a:r>
              <a:rPr lang="en-US" b="0" i="0" dirty="0">
                <a:solidFill>
                  <a:srgbClr val="4D5B7C"/>
                </a:solidFill>
                <a:effectLst/>
                <a:latin typeface="Inter"/>
              </a:rPr>
              <a:t>: The client is the </a:t>
            </a:r>
            <a:r>
              <a:rPr lang="en-US" b="0" i="1" dirty="0">
                <a:solidFill>
                  <a:srgbClr val="4D5B7C"/>
                </a:solidFill>
                <a:effectLst/>
                <a:latin typeface="Inter"/>
              </a:rPr>
              <a:t>application</a:t>
            </a:r>
            <a:r>
              <a:rPr lang="en-US" b="0" i="0" dirty="0">
                <a:solidFill>
                  <a:srgbClr val="4D5B7C"/>
                </a:solidFill>
                <a:effectLst/>
                <a:latin typeface="Inter"/>
              </a:rPr>
              <a:t> that wants to access the </a:t>
            </a:r>
            <a:r>
              <a:rPr lang="en-US" b="0" i="1" dirty="0">
                <a:solidFill>
                  <a:srgbClr val="4D5B7C"/>
                </a:solidFill>
                <a:effectLst/>
                <a:latin typeface="Inter"/>
              </a:rPr>
              <a:t>user</a:t>
            </a:r>
            <a:r>
              <a:rPr lang="en-US" b="0" i="0" dirty="0">
                <a:solidFill>
                  <a:srgbClr val="4D5B7C"/>
                </a:solidFill>
                <a:effectLst/>
                <a:latin typeface="Inter"/>
              </a:rPr>
              <a:t>’s account. Before it may do so, it must be authorized by the user, and the authorization must be validated by the API.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4D5B7C"/>
                </a:solidFill>
                <a:effectLst/>
                <a:latin typeface="Inter"/>
              </a:rPr>
              <a:t>Resource Server</a:t>
            </a:r>
            <a:r>
              <a:rPr lang="en-US" b="0" i="0" dirty="0">
                <a:solidFill>
                  <a:srgbClr val="4D5B7C"/>
                </a:solidFill>
                <a:effectLst/>
                <a:latin typeface="Inter"/>
              </a:rPr>
              <a:t>: The resource server hosts the protected user accounts.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4D5B7C"/>
                </a:solidFill>
                <a:effectLst/>
                <a:latin typeface="Inter"/>
              </a:rPr>
              <a:t>Authorization Server</a:t>
            </a:r>
            <a:r>
              <a:rPr lang="en-US" b="0" i="0" dirty="0">
                <a:solidFill>
                  <a:srgbClr val="4D5B7C"/>
                </a:solidFill>
                <a:effectLst/>
                <a:latin typeface="Inter"/>
              </a:rPr>
              <a:t>: The authorization server verifies the identity of the </a:t>
            </a:r>
            <a:r>
              <a:rPr lang="en-US" b="0" i="1" dirty="0">
                <a:solidFill>
                  <a:srgbClr val="4D5B7C"/>
                </a:solidFill>
                <a:effectLst/>
                <a:latin typeface="Inter"/>
              </a:rPr>
              <a:t>user</a:t>
            </a:r>
            <a:r>
              <a:rPr lang="en-US" b="0" i="0" dirty="0">
                <a:solidFill>
                  <a:srgbClr val="4D5B7C"/>
                </a:solidFill>
                <a:effectLst/>
                <a:latin typeface="Inter"/>
              </a:rPr>
              <a:t> then issues access tokens to the </a:t>
            </a:r>
            <a:r>
              <a:rPr lang="en-US" b="0" i="1" dirty="0">
                <a:solidFill>
                  <a:srgbClr val="4D5B7C"/>
                </a:solidFill>
                <a:effectLst/>
                <a:latin typeface="Inter"/>
              </a:rPr>
              <a:t>application</a:t>
            </a:r>
            <a:r>
              <a:rPr lang="en-US" b="0" i="0" dirty="0">
                <a:solidFill>
                  <a:srgbClr val="4D5B7C"/>
                </a:solidFill>
                <a:effectLst/>
                <a:latin typeface="Inter"/>
              </a:rPr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0434303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D5C921-DA19-BCE6-9975-F55379C11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OAuth Steps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590DC1E-0EFC-C820-C584-A7621FBFD7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20751" y="1417638"/>
            <a:ext cx="7950497" cy="5271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134798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F0BF04-FBE0-07E0-7C15-B8872785D6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OAuth service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CD20C3-4D0F-A10D-2846-6B741BC08B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Application Registration</a:t>
            </a:r>
          </a:p>
          <a:p>
            <a:pPr lvl="1"/>
            <a:r>
              <a:rPr lang="en-US" dirty="0"/>
              <a:t>Application Name</a:t>
            </a:r>
          </a:p>
          <a:p>
            <a:pPr lvl="1"/>
            <a:r>
              <a:rPr lang="en-US" dirty="0"/>
              <a:t>Application Website</a:t>
            </a:r>
          </a:p>
          <a:p>
            <a:pPr lvl="1"/>
            <a:r>
              <a:rPr lang="en-US" dirty="0"/>
              <a:t>Redirect URI or Callback URL</a:t>
            </a:r>
          </a:p>
          <a:p>
            <a:r>
              <a:rPr lang="en-US" dirty="0"/>
              <a:t>Authorization Grant – Various Types</a:t>
            </a:r>
          </a:p>
          <a:p>
            <a:pPr lvl="1"/>
            <a:r>
              <a:rPr lang="en-US" dirty="0"/>
              <a:t>Authorization Code: used with server-side Applications</a:t>
            </a:r>
          </a:p>
          <a:p>
            <a:pPr lvl="1"/>
            <a:r>
              <a:rPr lang="en-US" dirty="0"/>
              <a:t>Client Credentials: used with Applications that have API access</a:t>
            </a:r>
          </a:p>
          <a:p>
            <a:pPr lvl="1"/>
            <a:r>
              <a:rPr lang="en-US" dirty="0"/>
              <a:t>Device Code: used for devices that lack browsers or have input limitations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1873216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195E1-4E15-ABF4-04DB-279F56F9E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Most used Grant Type: Authorization Code</a:t>
            </a:r>
          </a:p>
        </p:txBody>
      </p:sp>
      <p:pic>
        <p:nvPicPr>
          <p:cNvPr id="1026" name="Picture 2" descr="Authorization Code Flow">
            <a:extLst>
              <a:ext uri="{FF2B5EF4-FFF2-40B4-BE49-F238E27FC236}">
                <a16:creationId xmlns:a16="http://schemas.microsoft.com/office/drawing/2014/main" id="{BA3DB394-1CBA-E291-1625-29DFE561419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3023" y="1417638"/>
            <a:ext cx="9105953" cy="5272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9389496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1EAAE10-AC41-4204-9F7F-9B66DE6D6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A1A663-AB5A-1C46-BB3F-DC91B87E167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939404-9D34-18F4-9D95-C4281E2746E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3200" dirty="0"/>
              <a:t>Module 4 – Defense Architectures and Design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DB613D-D509-BE18-749F-9E8A5481C2FC}"/>
              </a:ext>
            </a:extLst>
          </p:cNvPr>
          <p:cNvSpPr txBox="1"/>
          <p:nvPr/>
        </p:nvSpPr>
        <p:spPr>
          <a:xfrm>
            <a:off x="6388360" y="300271"/>
            <a:ext cx="5523722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Network Scanning and Vulnerability Scanning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Digital Forensics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Cybersecurity Engineering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Security policies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Firewalls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Authentication, Access controls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Federated trust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IoT/Cloud middleware</a:t>
            </a:r>
          </a:p>
        </p:txBody>
      </p:sp>
    </p:spTree>
    <p:extLst>
      <p:ext uri="{BB962C8B-B14F-4D97-AF65-F5344CB8AC3E}">
        <p14:creationId xmlns:p14="http://schemas.microsoft.com/office/powerpoint/2010/main" val="316020193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76200"/>
            <a:ext cx="8229600" cy="1143000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sz="3000" dirty="0"/>
              <a:t>Lightweight and Flexible Security for </a:t>
            </a:r>
            <a:r>
              <a:rPr lang="en-US" sz="3000" dirty="0" err="1"/>
              <a:t>IoT</a:t>
            </a:r>
            <a:r>
              <a:rPr lang="en-US" sz="3000" dirty="0"/>
              <a:t>-based Smart City Applications</a:t>
            </a:r>
            <a:endParaRPr lang="en" sz="3000" dirty="0"/>
          </a:p>
        </p:txBody>
      </p:sp>
      <p:sp>
        <p:nvSpPr>
          <p:cNvPr id="9" name="Содержимое 2"/>
          <p:cNvSpPr txBox="1">
            <a:spLocks/>
          </p:cNvSpPr>
          <p:nvPr/>
        </p:nvSpPr>
        <p:spPr>
          <a:xfrm>
            <a:off x="1775520" y="5410200"/>
            <a:ext cx="8663880" cy="8116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Recreated disaster scenes of tornado damages (in Joplin, MO 2011) at the: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(a) Joplin High School; (b) Joplin Hospital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2057401"/>
            <a:ext cx="7769948" cy="3270779"/>
          </a:xfrm>
          <a:prstGeom prst="rect">
            <a:avLst/>
          </a:prstGeom>
        </p:spPr>
      </p:pic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91182" y="6583679"/>
            <a:ext cx="620694" cy="137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0DFCB6-F3ED-DC4B-9103-56EDD9D71AD8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30590423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76200"/>
            <a:ext cx="8229600" cy="1143000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sz="3000" dirty="0"/>
              <a:t>Lightweight and Flexible Security for </a:t>
            </a:r>
            <a:r>
              <a:rPr lang="en-US" sz="3000" dirty="0" err="1"/>
              <a:t>IoT</a:t>
            </a:r>
            <a:r>
              <a:rPr lang="en-US" sz="3000" dirty="0"/>
              <a:t>-based Smart City Applications</a:t>
            </a:r>
            <a:endParaRPr lang="en" sz="3000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828800" y="838200"/>
            <a:ext cx="8636000" cy="1295400"/>
          </a:xfrm>
        </p:spPr>
        <p:txBody>
          <a:bodyPr>
            <a:normAutofit/>
          </a:bodyPr>
          <a:lstStyle/>
          <a:p>
            <a:pPr marL="118872" indent="0">
              <a:buNone/>
            </a:pPr>
            <a:endParaRPr lang="en-US" sz="1700" dirty="0"/>
          </a:p>
          <a:p>
            <a:pPr>
              <a:spcBef>
                <a:spcPts val="0"/>
              </a:spcBef>
            </a:pPr>
            <a:r>
              <a:rPr lang="en-US" sz="1800" dirty="0" err="1"/>
              <a:t>IoT</a:t>
            </a:r>
            <a:r>
              <a:rPr lang="en-US" sz="1800" dirty="0"/>
              <a:t> Gateway Middleware that uses machine learning to decide on tradeoffs in energy, latency and security in deciding computing policies at core or edge</a:t>
            </a:r>
            <a:endParaRPr lang="en" sz="1700" dirty="0">
              <a:solidFill>
                <a:srgbClr val="0000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62522" y="6075145"/>
            <a:ext cx="8915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B. Mukherjee, S. Wang, W. Lu, R.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Neupane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, D. Dunn, Y.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Ren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, Q. Su, P. Calyam, “Flexible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IoT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Security Middleware for End-to-End Cloud-Fog Communication”, 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Elsevier Future Generation Computer Systems (FGCS) – Special Issue on Internet of Things (</a:t>
            </a: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IoT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): Operating System, Applications and Protocols Design, and Validation Techniques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, 2018.</a:t>
            </a:r>
          </a:p>
        </p:txBody>
      </p:sp>
      <p:pic>
        <p:nvPicPr>
          <p:cNvPr id="10" name="Picture 9" descr="testbed_setup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8000" y="1828800"/>
            <a:ext cx="6228722" cy="4068762"/>
          </a:xfrm>
          <a:prstGeom prst="rect">
            <a:avLst/>
          </a:prstGeom>
        </p:spPr>
      </p:pic>
      <p:pic>
        <p:nvPicPr>
          <p:cNvPr id="11" name="Picture 10" descr="general.pdf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28801" y="2819401"/>
            <a:ext cx="7992581" cy="2227619"/>
          </a:xfrm>
          <a:prstGeom prst="rect">
            <a:avLst/>
          </a:prstGeom>
        </p:spPr>
      </p:pic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91182" y="6583679"/>
            <a:ext cx="620694" cy="137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0DFCB6-F3ED-DC4B-9103-56EDD9D71AD8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6441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274639"/>
            <a:ext cx="8229600" cy="647783"/>
          </a:xfrm>
        </p:spPr>
        <p:txBody>
          <a:bodyPr>
            <a:noAutofit/>
          </a:bodyPr>
          <a:lstStyle/>
          <a:p>
            <a:r>
              <a:rPr lang="en-US" sz="2800" dirty="0"/>
              <a:t>Resource-aware </a:t>
            </a:r>
            <a:r>
              <a:rPr lang="en-US" sz="2800" dirty="0" err="1"/>
              <a:t>IoT</a:t>
            </a:r>
            <a:r>
              <a:rPr lang="en-US" sz="2800" dirty="0"/>
              <a:t> Security Middleware for</a:t>
            </a:r>
            <a:br>
              <a:rPr lang="en-US" sz="2800" dirty="0"/>
            </a:br>
            <a:r>
              <a:rPr lang="en-US" sz="2800" dirty="0"/>
              <a:t>End-to-End Cloud-Fog Communication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91182" y="6583679"/>
            <a:ext cx="620694" cy="137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0DFCB6-F3ED-DC4B-9103-56EDD9D71AD8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9159" y="1147584"/>
            <a:ext cx="7138737" cy="2658393"/>
          </a:xfrm>
          <a:prstGeom prst="rect">
            <a:avLst/>
          </a:prstGeom>
        </p:spPr>
      </p:pic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981200" y="5225043"/>
            <a:ext cx="8229600" cy="1581484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Gateway-hosted middleware stores and tracks sessions, certificates or keys between the fog and cloud entities</a:t>
            </a:r>
          </a:p>
          <a:p>
            <a:pPr lvl="1"/>
            <a:r>
              <a:rPr lang="en-US" dirty="0"/>
              <a:t>Decouples services and protocols for end-to-end security using static pre-shared keys for quick encryption setup</a:t>
            </a:r>
          </a:p>
          <a:p>
            <a:pPr lvl="1"/>
            <a:r>
              <a:rPr lang="en-US" dirty="0"/>
              <a:t>Selection of security protocols to be used based on resource-awareness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0972" y="3501767"/>
            <a:ext cx="7700211" cy="1723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1918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Slide Number Placeholder 4">
            <a:extLst>
              <a:ext uri="{FF2B5EF4-FFF2-40B4-BE49-F238E27FC236}">
                <a16:creationId xmlns:a16="http://schemas.microsoft.com/office/drawing/2014/main" id="{FE3DF65A-8BF4-6AA2-88E2-662971C22AF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fld id="{DDCB4AB4-8006-4D54-B59E-4F7B7E79DF75}" type="slidenum">
              <a:rPr lang="en-US" altLang="en-US" sz="1200">
                <a:solidFill>
                  <a:srgbClr val="3366CC"/>
                </a:solidFill>
                <a:latin typeface="Garamond" panose="02020404030301010803" pitchFamily="18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t>12</a:t>
            </a:fld>
            <a:endParaRPr lang="en-US" altLang="en-US" sz="1200">
              <a:solidFill>
                <a:srgbClr val="3366CC"/>
              </a:solidFill>
              <a:latin typeface="Garamond" panose="02020404030301010803" pitchFamily="18" charset="0"/>
            </a:endParaRPr>
          </a:p>
        </p:txBody>
      </p:sp>
      <p:sp>
        <p:nvSpPr>
          <p:cNvPr id="16388" name="Rectangle 2">
            <a:extLst>
              <a:ext uri="{FF2B5EF4-FFF2-40B4-BE49-F238E27FC236}">
                <a16:creationId xmlns:a16="http://schemas.microsoft.com/office/drawing/2014/main" id="{F2E13D56-E7A8-439A-FC0E-3FD5711447F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Getting Professional Help</a:t>
            </a:r>
          </a:p>
        </p:txBody>
      </p:sp>
      <p:sp>
        <p:nvSpPr>
          <p:cNvPr id="16389" name="Rectangle 3">
            <a:extLst>
              <a:ext uri="{FF2B5EF4-FFF2-40B4-BE49-F238E27FC236}">
                <a16:creationId xmlns:a16="http://schemas.microsoft.com/office/drawing/2014/main" id="{F9974337-D667-EE1D-0F33-4E1B57A830D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981200" y="1295401"/>
            <a:ext cx="8229600" cy="4835525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en-US" altLang="en-US" sz="2600" dirty="0"/>
              <a:t>If it’s necessary to hire outside help to set up and test your system’s security, consider these guidelines for finding a qualified individual:</a:t>
            </a:r>
          </a:p>
          <a:p>
            <a:pPr lvl="1" eaLnBrk="1" hangingPunct="1"/>
            <a:r>
              <a:rPr lang="en-US" altLang="en-US" sz="2400" dirty="0"/>
              <a:t>Certification</a:t>
            </a:r>
          </a:p>
          <a:p>
            <a:pPr lvl="2" eaLnBrk="1" hangingPunct="1"/>
            <a:r>
              <a:rPr lang="en-US" altLang="en-US" sz="1800" dirty="0"/>
              <a:t>CNE, MCITP, CISSP, Security+, CASP, GAIC, Cisco, and others</a:t>
            </a:r>
          </a:p>
          <a:p>
            <a:pPr lvl="1" eaLnBrk="1" hangingPunct="1"/>
            <a:r>
              <a:rPr lang="en-US" altLang="en-US" sz="2400" dirty="0"/>
              <a:t>Education</a:t>
            </a:r>
          </a:p>
          <a:p>
            <a:pPr lvl="2" eaLnBrk="1" hangingPunct="1"/>
            <a:r>
              <a:rPr lang="en-US" altLang="en-US" sz="2000" dirty="0"/>
              <a:t>Degree in computer science, engineering, computer information systems, or security</a:t>
            </a:r>
          </a:p>
          <a:p>
            <a:pPr lvl="1" eaLnBrk="1" hangingPunct="1"/>
            <a:r>
              <a:rPr lang="en-US" altLang="en-US" sz="2400" dirty="0"/>
              <a:t>Experience</a:t>
            </a:r>
          </a:p>
          <a:p>
            <a:pPr lvl="2" eaLnBrk="1" hangingPunct="1"/>
            <a:r>
              <a:rPr lang="en-US" altLang="en-US" sz="2000" dirty="0"/>
              <a:t>Minimum of 5 years IT experience, with 2 years security</a:t>
            </a:r>
          </a:p>
          <a:p>
            <a:pPr lvl="1" eaLnBrk="1" hangingPunct="1"/>
            <a:r>
              <a:rPr lang="en-US" altLang="en-US" sz="2400" dirty="0"/>
              <a:t>Background Checks</a:t>
            </a:r>
          </a:p>
          <a:p>
            <a:pPr lvl="2" eaLnBrk="1" hangingPunct="1"/>
            <a:r>
              <a:rPr lang="en-US" altLang="en-US" sz="2000" dirty="0"/>
              <a:t>References, credit check, criminal background check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Slide Number Placeholder 4">
            <a:extLst>
              <a:ext uri="{FF2B5EF4-FFF2-40B4-BE49-F238E27FC236}">
                <a16:creationId xmlns:a16="http://schemas.microsoft.com/office/drawing/2014/main" id="{D55C716B-7AF7-3177-3B66-F4F69DF3EB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fld id="{DB30A50D-BFF8-4BC5-B35E-3FD7E9046220}" type="slidenum">
              <a:rPr lang="en-US" altLang="en-US" sz="1200">
                <a:solidFill>
                  <a:srgbClr val="3366CC"/>
                </a:solidFill>
                <a:latin typeface="Garamond" panose="02020404030301010803" pitchFamily="18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t>13</a:t>
            </a:fld>
            <a:endParaRPr lang="en-US" altLang="en-US" sz="1200">
              <a:solidFill>
                <a:srgbClr val="3366CC"/>
              </a:solidFill>
              <a:latin typeface="Garamond" panose="02020404030301010803" pitchFamily="18" charset="0"/>
            </a:endParaRPr>
          </a:p>
        </p:txBody>
      </p:sp>
      <p:sp>
        <p:nvSpPr>
          <p:cNvPr id="21508" name="Rectangle 2">
            <a:extLst>
              <a:ext uri="{FF2B5EF4-FFF2-40B4-BE49-F238E27FC236}">
                <a16:creationId xmlns:a16="http://schemas.microsoft.com/office/drawing/2014/main" id="{509BC954-9C52-28B0-C008-CAA84EA6E4F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Summary</a:t>
            </a:r>
          </a:p>
        </p:txBody>
      </p:sp>
      <p:sp>
        <p:nvSpPr>
          <p:cNvPr id="21509" name="Rectangle 3">
            <a:extLst>
              <a:ext uri="{FF2B5EF4-FFF2-40B4-BE49-F238E27FC236}">
                <a16:creationId xmlns:a16="http://schemas.microsoft.com/office/drawing/2014/main" id="{C2431572-165A-1E7C-5D5A-DFCE9714F85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981200" y="1371600"/>
            <a:ext cx="8229600" cy="4724400"/>
          </a:xfrm>
        </p:spPr>
        <p:txBody>
          <a:bodyPr/>
          <a:lstStyle/>
          <a:p>
            <a:pPr eaLnBrk="1" hangingPunct="1"/>
            <a:r>
              <a:rPr lang="en-US" altLang="en-US" sz="2800" dirty="0"/>
              <a:t>Periodically assess a network or system for security vulnerabilities</a:t>
            </a:r>
          </a:p>
          <a:p>
            <a:pPr lvl="1" eaLnBrk="1" hangingPunct="1"/>
            <a:r>
              <a:rPr lang="en-US" altLang="en-US" sz="2400" dirty="0"/>
              <a:t>Weekly for high-security sites</a:t>
            </a:r>
          </a:p>
          <a:p>
            <a:pPr lvl="1" eaLnBrk="1" hangingPunct="1"/>
            <a:r>
              <a:rPr lang="en-US" altLang="en-US" sz="2400" dirty="0"/>
              <a:t>Quarterly for noncritical or low-security sites</a:t>
            </a:r>
          </a:p>
          <a:p>
            <a:pPr eaLnBrk="1" hangingPunct="1"/>
            <a:r>
              <a:rPr lang="en-US" altLang="en-US" sz="2800" dirty="0"/>
              <a:t>Safe computing involves securing all computers, networks, and servers, and using common sense on the Web</a:t>
            </a:r>
          </a:p>
          <a:p>
            <a:pPr eaLnBrk="1" hangingPunct="1"/>
            <a:r>
              <a:rPr lang="en-US" altLang="en-US" sz="2800" dirty="0"/>
              <a:t>Apply security practices and standards to all aspects of network systems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1EAAE10-AC41-4204-9F7F-9B66DE6D6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A1A663-AB5A-1C46-BB3F-DC91B87E167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939404-9D34-18F4-9D95-C4281E2746E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3200" dirty="0"/>
              <a:t>Module 4 – Defense Architectures and Design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DB613D-D509-BE18-749F-9E8A5481C2FC}"/>
              </a:ext>
            </a:extLst>
          </p:cNvPr>
          <p:cNvSpPr txBox="1"/>
          <p:nvPr/>
        </p:nvSpPr>
        <p:spPr>
          <a:xfrm>
            <a:off x="6388360" y="300271"/>
            <a:ext cx="5523722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Network Scanning and Vulnerability Scanning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Digital Forensics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Cybersecurity Engineering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Security policies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Firewalls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Authentication, Access controls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Federated trust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IoT/Cloud middleware</a:t>
            </a:r>
          </a:p>
        </p:txBody>
      </p:sp>
    </p:spTree>
    <p:extLst>
      <p:ext uri="{BB962C8B-B14F-4D97-AF65-F5344CB8AC3E}">
        <p14:creationId xmlns:p14="http://schemas.microsoft.com/office/powerpoint/2010/main" val="28331868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Slide Number Placeholder 4">
            <a:extLst>
              <a:ext uri="{FF2B5EF4-FFF2-40B4-BE49-F238E27FC236}">
                <a16:creationId xmlns:a16="http://schemas.microsoft.com/office/drawing/2014/main" id="{36641A69-D0FF-CC2F-38F4-44B5CD88BC2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fld id="{A1B04147-F544-4EB2-97CF-90FA67E1D6FB}" type="slidenum">
              <a:rPr lang="en-US" altLang="en-US" sz="1200">
                <a:solidFill>
                  <a:srgbClr val="3366CC"/>
                </a:solidFill>
                <a:latin typeface="Garamond" panose="02020404030301010803" pitchFamily="18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t>15</a:t>
            </a:fld>
            <a:endParaRPr lang="en-US" altLang="en-US" sz="1200">
              <a:solidFill>
                <a:srgbClr val="3366CC"/>
              </a:solidFill>
              <a:latin typeface="Garamond" panose="02020404030301010803" pitchFamily="18" charset="0"/>
            </a:endParaRPr>
          </a:p>
        </p:txBody>
      </p:sp>
      <p:sp>
        <p:nvSpPr>
          <p:cNvPr id="6148" name="Rectangle 2">
            <a:extLst>
              <a:ext uri="{FF2B5EF4-FFF2-40B4-BE49-F238E27FC236}">
                <a16:creationId xmlns:a16="http://schemas.microsoft.com/office/drawing/2014/main" id="{76507F9C-CD94-AE0C-CD9C-3EA9ECEB374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solidFill>
                  <a:schemeClr val="bg1"/>
                </a:solidFill>
              </a:rPr>
              <a:t>Digital Forensics - Objectives</a:t>
            </a:r>
          </a:p>
        </p:txBody>
      </p:sp>
      <p:sp>
        <p:nvSpPr>
          <p:cNvPr id="6149" name="Rectangle 3">
            <a:extLst>
              <a:ext uri="{FF2B5EF4-FFF2-40B4-BE49-F238E27FC236}">
                <a16:creationId xmlns:a16="http://schemas.microsoft.com/office/drawing/2014/main" id="{4D045813-AB9E-4076-43F9-40021C6A50D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Understand basic forensics principles</a:t>
            </a:r>
          </a:p>
          <a:p>
            <a:pPr eaLnBrk="1" hangingPunct="1"/>
            <a:r>
              <a:rPr lang="en-US" altLang="en-US" dirty="0"/>
              <a:t>Make a forensic copy of a drive</a:t>
            </a:r>
          </a:p>
          <a:p>
            <a:pPr eaLnBrk="1" hangingPunct="1"/>
            <a:r>
              <a:rPr lang="en-US" altLang="en-US" dirty="0"/>
              <a:t>Use basic forensics tools</a:t>
            </a:r>
          </a:p>
          <a:p>
            <a:pPr eaLnBrk="1" hangingPunct="1"/>
            <a:r>
              <a:rPr lang="en-US" altLang="en-US" dirty="0"/>
              <a:t>Prepare a forensics report</a:t>
            </a:r>
          </a:p>
          <a:p>
            <a:pPr eaLnBrk="1" hangingPunct="1"/>
            <a:r>
              <a:rPr lang="en-US" altLang="en-US" dirty="0"/>
              <a:t>Avoid common forensics mistakes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Slide Number Placeholder 4">
            <a:extLst>
              <a:ext uri="{FF2B5EF4-FFF2-40B4-BE49-F238E27FC236}">
                <a16:creationId xmlns:a16="http://schemas.microsoft.com/office/drawing/2014/main" id="{36641A69-D0FF-CC2F-38F4-44B5CD88BC2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fld id="{A1B04147-F544-4EB2-97CF-90FA67E1D6FB}" type="slidenum">
              <a:rPr lang="en-US" altLang="en-US" sz="1200">
                <a:solidFill>
                  <a:srgbClr val="3366CC"/>
                </a:solidFill>
                <a:latin typeface="Garamond" panose="02020404030301010803" pitchFamily="18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t>16</a:t>
            </a:fld>
            <a:endParaRPr lang="en-US" altLang="en-US" sz="1200">
              <a:solidFill>
                <a:srgbClr val="3366CC"/>
              </a:solidFill>
              <a:latin typeface="Garamond" panose="02020404030301010803" pitchFamily="18" charset="0"/>
            </a:endParaRPr>
          </a:p>
        </p:txBody>
      </p:sp>
      <p:sp>
        <p:nvSpPr>
          <p:cNvPr id="6148" name="Rectangle 2">
            <a:extLst>
              <a:ext uri="{FF2B5EF4-FFF2-40B4-BE49-F238E27FC236}">
                <a16:creationId xmlns:a16="http://schemas.microsoft.com/office/drawing/2014/main" id="{76507F9C-CD94-AE0C-CD9C-3EA9ECEB374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solidFill>
                  <a:schemeClr val="bg1"/>
                </a:solidFill>
              </a:rPr>
              <a:t>Introduction</a:t>
            </a:r>
          </a:p>
        </p:txBody>
      </p:sp>
      <p:sp>
        <p:nvSpPr>
          <p:cNvPr id="6149" name="Rectangle 3">
            <a:extLst>
              <a:ext uri="{FF2B5EF4-FFF2-40B4-BE49-F238E27FC236}">
                <a16:creationId xmlns:a16="http://schemas.microsoft.com/office/drawing/2014/main" id="{4D045813-AB9E-4076-43F9-40021C6A50D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981200" y="1295401"/>
            <a:ext cx="8229600" cy="4835525"/>
          </a:xfrm>
        </p:spPr>
        <p:txBody>
          <a:bodyPr/>
          <a:lstStyle/>
          <a:p>
            <a:pPr eaLnBrk="1" hangingPunct="1"/>
            <a:r>
              <a:rPr lang="en-US" altLang="en-US" sz="2600" dirty="0"/>
              <a:t>The network administrator is often the first responder to a computer crime</a:t>
            </a:r>
          </a:p>
          <a:p>
            <a:pPr eaLnBrk="1" hangingPunct="1"/>
            <a:r>
              <a:rPr lang="en-US" altLang="en-US" sz="2600" dirty="0"/>
              <a:t>Evidence must be handled properly, or it could be rendered unusable in a court</a:t>
            </a:r>
          </a:p>
          <a:p>
            <a:pPr eaLnBrk="1" hangingPunct="1"/>
            <a:r>
              <a:rPr lang="en-US" altLang="en-US" sz="2600" dirty="0"/>
              <a:t>Computer forensics has evolved only in the past 20 to 30 years</a:t>
            </a:r>
          </a:p>
          <a:p>
            <a:pPr eaLnBrk="1" hangingPunct="1"/>
            <a:r>
              <a:rPr lang="en-US" altLang="en-US" sz="2600" dirty="0"/>
              <a:t>Computer forensics is also called cyber forensics</a:t>
            </a:r>
          </a:p>
          <a:p>
            <a:pPr eaLnBrk="1" hangingPunct="1"/>
            <a:r>
              <a:rPr lang="en-US" altLang="en-US" sz="2600" dirty="0"/>
              <a:t>The goal of cyber forensics is to examine computer devices using scientific methods to extract evidence that can be presented in court</a:t>
            </a:r>
          </a:p>
          <a:p>
            <a:pPr eaLnBrk="1" hangingPunct="1"/>
            <a:endParaRPr lang="en-US" altLang="en-US" sz="2600" dirty="0"/>
          </a:p>
        </p:txBody>
      </p:sp>
    </p:spTree>
    <p:extLst>
      <p:ext uri="{BB962C8B-B14F-4D97-AF65-F5344CB8AC3E}">
        <p14:creationId xmlns:p14="http://schemas.microsoft.com/office/powerpoint/2010/main" val="33541384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Slide Number Placeholder 4">
            <a:extLst>
              <a:ext uri="{FF2B5EF4-FFF2-40B4-BE49-F238E27FC236}">
                <a16:creationId xmlns:a16="http://schemas.microsoft.com/office/drawing/2014/main" id="{494A3FD1-D517-D15E-5378-DCD95F6D28A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fld id="{75E3BC1D-0E96-4637-BA10-F3FFF1142EAE}" type="slidenum">
              <a:rPr lang="en-US" altLang="en-US" sz="1200">
                <a:solidFill>
                  <a:srgbClr val="3366CC"/>
                </a:solidFill>
                <a:latin typeface="Garamond" panose="02020404030301010803" pitchFamily="18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t>17</a:t>
            </a:fld>
            <a:endParaRPr lang="en-US" altLang="en-US" sz="1200">
              <a:solidFill>
                <a:srgbClr val="3366CC"/>
              </a:solidFill>
              <a:latin typeface="Garamond" panose="02020404030301010803" pitchFamily="18" charset="0"/>
            </a:endParaRPr>
          </a:p>
        </p:txBody>
      </p:sp>
      <p:sp>
        <p:nvSpPr>
          <p:cNvPr id="8196" name="Rectangle 2">
            <a:extLst>
              <a:ext uri="{FF2B5EF4-FFF2-40B4-BE49-F238E27FC236}">
                <a16:creationId xmlns:a16="http://schemas.microsoft.com/office/drawing/2014/main" id="{162A3007-4AAD-830A-1BA6-D7E2FE9408F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solidFill>
                  <a:schemeClr val="bg1"/>
                </a:solidFill>
              </a:rPr>
              <a:t>General Guidelines</a:t>
            </a:r>
          </a:p>
        </p:txBody>
      </p:sp>
      <p:sp>
        <p:nvSpPr>
          <p:cNvPr id="8197" name="Rectangle 3">
            <a:extLst>
              <a:ext uri="{FF2B5EF4-FFF2-40B4-BE49-F238E27FC236}">
                <a16:creationId xmlns:a16="http://schemas.microsoft.com/office/drawing/2014/main" id="{8D8F954F-D083-76EF-3664-87699C55FAF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981200" y="1371601"/>
            <a:ext cx="8229600" cy="4759325"/>
          </a:xfrm>
        </p:spPr>
        <p:txBody>
          <a:bodyPr/>
          <a:lstStyle/>
          <a:p>
            <a:pPr eaLnBrk="1" hangingPunct="1"/>
            <a:r>
              <a:rPr lang="en-US" altLang="en-US" sz="2800" dirty="0"/>
              <a:t>Don’t touch the suspect drive</a:t>
            </a:r>
          </a:p>
          <a:p>
            <a:pPr lvl="1" indent="-325120" eaLnBrk="1" hangingPunct="1"/>
            <a:r>
              <a:rPr lang="en-US" altLang="en-US" sz="2400" dirty="0"/>
              <a:t>Use Linux commands to make a forensically valid copy of a drive</a:t>
            </a:r>
            <a:endParaRPr lang="en-US" altLang="en-US" sz="2400" dirty="0">
              <a:cs typeface="Arial"/>
            </a:endParaRPr>
          </a:p>
          <a:p>
            <a:pPr eaLnBrk="1" hangingPunct="1"/>
            <a:r>
              <a:rPr lang="en-US" altLang="en-US" dirty="0"/>
              <a:t>Imaging a drive with Forensic Toolkit</a:t>
            </a:r>
          </a:p>
          <a:p>
            <a:pPr lvl="1" indent="-325120" eaLnBrk="1" hangingPunct="1"/>
            <a:r>
              <a:rPr lang="en-US" altLang="en-US" dirty="0"/>
              <a:t>Commercial product; can be expensive</a:t>
            </a:r>
            <a:endParaRPr lang="en-US" altLang="en-US" dirty="0">
              <a:cs typeface="Arial"/>
            </a:endParaRPr>
          </a:p>
          <a:p>
            <a:pPr lvl="1" indent="-325120" eaLnBrk="1" hangingPunct="1"/>
            <a:r>
              <a:rPr lang="en-US" altLang="en-US" dirty="0"/>
              <a:t>FTK Imager is a free download</a:t>
            </a:r>
            <a:endParaRPr lang="en-US" altLang="en-US" dirty="0">
              <a:cs typeface="Arial"/>
            </a:endParaRPr>
          </a:p>
          <a:p>
            <a:pPr lvl="1" indent="-325120" eaLnBrk="1" hangingPunct="1"/>
            <a:r>
              <a:rPr lang="en-US" altLang="en-US" dirty="0"/>
              <a:t>Another option is </a:t>
            </a:r>
            <a:r>
              <a:rPr lang="en-US" altLang="en-US" dirty="0" err="1"/>
              <a:t>OSForensics</a:t>
            </a:r>
            <a:endParaRPr lang="en-US" altLang="en-US" dirty="0">
              <a:cs typeface="Arial"/>
            </a:endParaRPr>
          </a:p>
          <a:p>
            <a:pPr eaLnBrk="1" hangingPunct="1"/>
            <a:r>
              <a:rPr lang="en-US" altLang="en-US" dirty="0"/>
              <a:t>Imaging a drive is preferred to live forensics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Slide Number Placeholder 4">
            <a:extLst>
              <a:ext uri="{FF2B5EF4-FFF2-40B4-BE49-F238E27FC236}">
                <a16:creationId xmlns:a16="http://schemas.microsoft.com/office/drawing/2014/main" id="{494A3FD1-D517-D15E-5378-DCD95F6D28A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fld id="{75E3BC1D-0E96-4637-BA10-F3FFF1142EAE}" type="slidenum">
              <a:rPr lang="en-US" altLang="en-US" sz="1200">
                <a:solidFill>
                  <a:srgbClr val="3366CC"/>
                </a:solidFill>
                <a:latin typeface="Garamond" panose="02020404030301010803" pitchFamily="18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t>18</a:t>
            </a:fld>
            <a:endParaRPr lang="en-US" altLang="en-US" sz="1200">
              <a:solidFill>
                <a:srgbClr val="3366CC"/>
              </a:solidFill>
              <a:latin typeface="Garamond" panose="02020404030301010803" pitchFamily="18" charset="0"/>
            </a:endParaRPr>
          </a:p>
        </p:txBody>
      </p:sp>
      <p:sp>
        <p:nvSpPr>
          <p:cNvPr id="8196" name="Rectangle 2">
            <a:extLst>
              <a:ext uri="{FF2B5EF4-FFF2-40B4-BE49-F238E27FC236}">
                <a16:creationId xmlns:a16="http://schemas.microsoft.com/office/drawing/2014/main" id="{162A3007-4AAD-830A-1BA6-D7E2FE9408F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solidFill>
                  <a:schemeClr val="bg1"/>
                </a:solidFill>
              </a:rPr>
              <a:t>General Guidelines (cont.)</a:t>
            </a:r>
          </a:p>
        </p:txBody>
      </p:sp>
      <p:sp>
        <p:nvSpPr>
          <p:cNvPr id="8197" name="Rectangle 3">
            <a:extLst>
              <a:ext uri="{FF2B5EF4-FFF2-40B4-BE49-F238E27FC236}">
                <a16:creationId xmlns:a16="http://schemas.microsoft.com/office/drawing/2014/main" id="{8D8F954F-D083-76EF-3664-87699C55FAF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981200" y="1295401"/>
            <a:ext cx="8229600" cy="4835525"/>
          </a:xfrm>
        </p:spPr>
        <p:txBody>
          <a:bodyPr/>
          <a:lstStyle/>
          <a:p>
            <a:pPr eaLnBrk="1" hangingPunct="1"/>
            <a:r>
              <a:rPr lang="en-US" altLang="en-US" sz="2800" dirty="0"/>
              <a:t>Document trail</a:t>
            </a:r>
          </a:p>
          <a:p>
            <a:pPr lvl="1" eaLnBrk="1" hangingPunct="1"/>
            <a:r>
              <a:rPr lang="en-US" altLang="en-US" sz="2400" dirty="0"/>
              <a:t>In a forensics investigation, document everything</a:t>
            </a:r>
          </a:p>
          <a:p>
            <a:pPr lvl="1" eaLnBrk="1" hangingPunct="1"/>
            <a:r>
              <a:rPr lang="en-US" altLang="en-US" sz="2400" dirty="0"/>
              <a:t>Events, who was present, what they were doing, etc.</a:t>
            </a:r>
          </a:p>
          <a:p>
            <a:pPr eaLnBrk="1" hangingPunct="1"/>
            <a:r>
              <a:rPr lang="en-US" altLang="en-US" dirty="0"/>
              <a:t>Secure the evidence</a:t>
            </a:r>
          </a:p>
          <a:p>
            <a:pPr lvl="1" eaLnBrk="1" hangingPunct="1"/>
            <a:r>
              <a:rPr lang="en-US" altLang="en-US" dirty="0"/>
              <a:t>Take the computer offline</a:t>
            </a:r>
          </a:p>
          <a:p>
            <a:pPr lvl="1" eaLnBrk="1" hangingPunct="1"/>
            <a:r>
              <a:rPr lang="en-US" altLang="en-US" dirty="0"/>
              <a:t>Limit access to the machine</a:t>
            </a:r>
          </a:p>
          <a:p>
            <a:pPr eaLnBrk="1" hangingPunct="1"/>
            <a:r>
              <a:rPr lang="en-US" altLang="en-US" dirty="0"/>
              <a:t>Chain of custody</a:t>
            </a:r>
          </a:p>
          <a:p>
            <a:pPr lvl="1" eaLnBrk="1" hangingPunct="1"/>
            <a:r>
              <a:rPr lang="en-US" altLang="en-US" dirty="0"/>
              <a:t>Who had access to evidence</a:t>
            </a:r>
          </a:p>
          <a:p>
            <a:pPr lvl="1" eaLnBrk="1" hangingPunct="1"/>
            <a:r>
              <a:rPr lang="en-US" altLang="en-US" dirty="0"/>
              <a:t>How they interacted with evidence</a:t>
            </a:r>
          </a:p>
          <a:p>
            <a:pPr lvl="1" eaLnBrk="1" hangingPunct="1"/>
            <a:r>
              <a:rPr lang="en-US" altLang="en-US" dirty="0"/>
              <a:t>Where the evidence was stored</a:t>
            </a:r>
          </a:p>
        </p:txBody>
      </p:sp>
    </p:spTree>
    <p:extLst>
      <p:ext uri="{BB962C8B-B14F-4D97-AF65-F5344CB8AC3E}">
        <p14:creationId xmlns:p14="http://schemas.microsoft.com/office/powerpoint/2010/main" val="32634226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Slide Number Placeholder 4">
            <a:extLst>
              <a:ext uri="{FF2B5EF4-FFF2-40B4-BE49-F238E27FC236}">
                <a16:creationId xmlns:a16="http://schemas.microsoft.com/office/drawing/2014/main" id="{494A3FD1-D517-D15E-5378-DCD95F6D28A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fld id="{75E3BC1D-0E96-4637-BA10-F3FFF1142EAE}" type="slidenum">
              <a:rPr lang="en-US" altLang="en-US" sz="1200">
                <a:solidFill>
                  <a:srgbClr val="3366CC"/>
                </a:solidFill>
                <a:latin typeface="Garamond" panose="02020404030301010803" pitchFamily="18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t>19</a:t>
            </a:fld>
            <a:endParaRPr lang="en-US" altLang="en-US" sz="1200">
              <a:solidFill>
                <a:srgbClr val="3366CC"/>
              </a:solidFill>
              <a:latin typeface="Garamond" panose="02020404030301010803" pitchFamily="18" charset="0"/>
            </a:endParaRPr>
          </a:p>
        </p:txBody>
      </p:sp>
      <p:sp>
        <p:nvSpPr>
          <p:cNvPr id="8196" name="Rectangle 2">
            <a:extLst>
              <a:ext uri="{FF2B5EF4-FFF2-40B4-BE49-F238E27FC236}">
                <a16:creationId xmlns:a16="http://schemas.microsoft.com/office/drawing/2014/main" id="{162A3007-4AAD-830A-1BA6-D7E2FE9408F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solidFill>
                  <a:schemeClr val="bg1"/>
                </a:solidFill>
              </a:rPr>
              <a:t>General Guidelines (cont.)</a:t>
            </a:r>
          </a:p>
        </p:txBody>
      </p:sp>
      <p:sp>
        <p:nvSpPr>
          <p:cNvPr id="8197" name="Rectangle 3">
            <a:extLst>
              <a:ext uri="{FF2B5EF4-FFF2-40B4-BE49-F238E27FC236}">
                <a16:creationId xmlns:a16="http://schemas.microsoft.com/office/drawing/2014/main" id="{8D8F954F-D083-76EF-3664-87699C55FAF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981200" y="1219200"/>
            <a:ext cx="8229600" cy="5024438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en-US" altLang="en-US" sz="2600" dirty="0"/>
              <a:t>FBI Forensics Guidelines</a:t>
            </a:r>
          </a:p>
          <a:p>
            <a:pPr lvl="1" eaLnBrk="1" hangingPunct="1"/>
            <a:r>
              <a:rPr lang="en-US" altLang="en-US" sz="2400" dirty="0"/>
              <a:t>Beyond the general guidelines, another step is to document specific losses</a:t>
            </a:r>
          </a:p>
          <a:p>
            <a:pPr lvl="2" eaLnBrk="1" hangingPunct="1"/>
            <a:r>
              <a:rPr lang="en-US" altLang="en-US" sz="2000" dirty="0"/>
              <a:t>Labor cost spent in response and recovery</a:t>
            </a:r>
          </a:p>
          <a:p>
            <a:pPr lvl="2" eaLnBrk="1" hangingPunct="1"/>
            <a:r>
              <a:rPr lang="en-US" altLang="en-US" sz="2000" dirty="0"/>
              <a:t>Cost of equipment, if damaged</a:t>
            </a:r>
          </a:p>
          <a:p>
            <a:pPr lvl="2" eaLnBrk="1" hangingPunct="1"/>
            <a:r>
              <a:rPr lang="en-US" altLang="en-US" sz="2000" dirty="0"/>
              <a:t>Value of data, if any was lost or stolen</a:t>
            </a:r>
          </a:p>
          <a:p>
            <a:pPr lvl="2" eaLnBrk="1" hangingPunct="1"/>
            <a:r>
              <a:rPr lang="en-US" altLang="en-US" sz="2000" dirty="0"/>
              <a:t>Lost revenue due to downtime, customer credit, etc.</a:t>
            </a:r>
          </a:p>
          <a:p>
            <a:pPr lvl="1" eaLnBrk="1" hangingPunct="1"/>
            <a:r>
              <a:rPr lang="en-US" altLang="en-US" sz="2400" dirty="0"/>
              <a:t>Computer evidence includes:</a:t>
            </a:r>
          </a:p>
          <a:p>
            <a:pPr lvl="2" eaLnBrk="1" hangingPunct="1"/>
            <a:r>
              <a:rPr lang="en-US" altLang="en-US" sz="2000" dirty="0"/>
              <a:t>Logs</a:t>
            </a:r>
          </a:p>
          <a:p>
            <a:pPr lvl="2" eaLnBrk="1" hangingPunct="1"/>
            <a:r>
              <a:rPr lang="en-US" altLang="en-US" sz="2000" dirty="0"/>
              <a:t>Portable storage devices</a:t>
            </a:r>
          </a:p>
          <a:p>
            <a:pPr lvl="2" eaLnBrk="1" hangingPunct="1"/>
            <a:r>
              <a:rPr lang="en-US" altLang="en-US" sz="2000" dirty="0"/>
              <a:t>Emails</a:t>
            </a:r>
          </a:p>
          <a:p>
            <a:pPr lvl="2" eaLnBrk="1" hangingPunct="1"/>
            <a:r>
              <a:rPr lang="en-US" altLang="en-US" sz="2000" dirty="0"/>
              <a:t>Devices capable of storing data</a:t>
            </a:r>
          </a:p>
          <a:p>
            <a:pPr lvl="2" eaLnBrk="1" hangingPunct="1"/>
            <a:r>
              <a:rPr lang="en-US" altLang="en-US" sz="2000" dirty="0"/>
              <a:t>Cell phones</a:t>
            </a:r>
          </a:p>
          <a:p>
            <a:pPr eaLnBrk="1" hangingPunct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5723742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1EAAE10-AC41-4204-9F7F-9B66DE6D6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1A663-AB5A-1C46-BB3F-DC91B87E167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939404-9D34-18F4-9D95-C4281E2746E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3200" dirty="0"/>
              <a:t>Module 4 – Defense Architectures and Design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DB613D-D509-BE18-749F-9E8A5481C2FC}"/>
              </a:ext>
            </a:extLst>
          </p:cNvPr>
          <p:cNvSpPr txBox="1"/>
          <p:nvPr/>
        </p:nvSpPr>
        <p:spPr>
          <a:xfrm>
            <a:off x="6388360" y="300271"/>
            <a:ext cx="5523722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Network Scanning and Vulnerability Scanning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Digital Forensics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Cybersecurity Engineering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Security policies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Firewalls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Authentication, Access controls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Federated trust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IoT/Cloud middleware</a:t>
            </a:r>
          </a:p>
        </p:txBody>
      </p:sp>
    </p:spTree>
    <p:extLst>
      <p:ext uri="{BB962C8B-B14F-4D97-AF65-F5344CB8AC3E}">
        <p14:creationId xmlns:p14="http://schemas.microsoft.com/office/powerpoint/2010/main" val="26699283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Slide Number Placeholder 4">
            <a:extLst>
              <a:ext uri="{FF2B5EF4-FFF2-40B4-BE49-F238E27FC236}">
                <a16:creationId xmlns:a16="http://schemas.microsoft.com/office/drawing/2014/main" id="{494A3FD1-D517-D15E-5378-DCD95F6D28A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fld id="{75E3BC1D-0E96-4637-BA10-F3FFF1142EAE}" type="slidenum">
              <a:rPr lang="en-US" altLang="en-US" sz="1200">
                <a:solidFill>
                  <a:srgbClr val="3366CC"/>
                </a:solidFill>
                <a:latin typeface="Garamond" panose="02020404030301010803" pitchFamily="18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t>20</a:t>
            </a:fld>
            <a:endParaRPr lang="en-US" altLang="en-US" sz="1200">
              <a:solidFill>
                <a:srgbClr val="3366CC"/>
              </a:solidFill>
              <a:latin typeface="Garamond" panose="02020404030301010803" pitchFamily="18" charset="0"/>
            </a:endParaRPr>
          </a:p>
        </p:txBody>
      </p:sp>
      <p:sp>
        <p:nvSpPr>
          <p:cNvPr id="8196" name="Rectangle 2">
            <a:extLst>
              <a:ext uri="{FF2B5EF4-FFF2-40B4-BE49-F238E27FC236}">
                <a16:creationId xmlns:a16="http://schemas.microsoft.com/office/drawing/2014/main" id="{162A3007-4AAD-830A-1BA6-D7E2FE9408F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solidFill>
                  <a:schemeClr val="bg1"/>
                </a:solidFill>
              </a:rPr>
              <a:t>General Guidelines (cont.)</a:t>
            </a:r>
          </a:p>
        </p:txBody>
      </p:sp>
      <p:sp>
        <p:nvSpPr>
          <p:cNvPr id="8197" name="Rectangle 3">
            <a:extLst>
              <a:ext uri="{FF2B5EF4-FFF2-40B4-BE49-F238E27FC236}">
                <a16:creationId xmlns:a16="http://schemas.microsoft.com/office/drawing/2014/main" id="{8D8F954F-D083-76EF-3664-87699C55FAF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981200" y="1295401"/>
            <a:ext cx="8229600" cy="4835525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en-US" altLang="en-US" sz="2800" dirty="0"/>
              <a:t>U.S. Secret Service Forensics Guidelines</a:t>
            </a:r>
          </a:p>
          <a:p>
            <a:pPr lvl="1" indent="-325120" eaLnBrk="1" hangingPunct="1"/>
            <a:r>
              <a:rPr lang="en-US" altLang="en-US" sz="2400" dirty="0"/>
              <a:t>Another federal agency tasked with combating cybercrime</a:t>
            </a:r>
            <a:endParaRPr lang="en-US" altLang="en-US" sz="2400" dirty="0">
              <a:cs typeface="Arial"/>
            </a:endParaRPr>
          </a:p>
          <a:p>
            <a:pPr lvl="1" indent="-325120" eaLnBrk="1" hangingPunct="1"/>
            <a:r>
              <a:rPr lang="en-US" altLang="en-US" sz="2400" dirty="0"/>
              <a:t>“Golden rules” for first responders in an investigation</a:t>
            </a:r>
            <a:endParaRPr lang="en-US" altLang="en-US" sz="2400" dirty="0">
              <a:cs typeface="Arial"/>
            </a:endParaRPr>
          </a:p>
          <a:p>
            <a:pPr lvl="2" indent="-350520" eaLnBrk="1" hangingPunct="1"/>
            <a:r>
              <a:rPr lang="en-US" altLang="en-US" sz="2000" dirty="0"/>
              <a:t>Secure the scene; make it safe</a:t>
            </a:r>
            <a:endParaRPr lang="en-US" altLang="en-US" sz="2000" dirty="0">
              <a:cs typeface="Arial"/>
            </a:endParaRPr>
          </a:p>
          <a:p>
            <a:pPr lvl="2" indent="-350520" eaLnBrk="1" hangingPunct="1"/>
            <a:r>
              <a:rPr lang="en-US" altLang="en-US" sz="2000" dirty="0"/>
              <a:t>Take immediate steps to preserve the evidence</a:t>
            </a:r>
            <a:endParaRPr lang="en-US" altLang="en-US" sz="2000" dirty="0">
              <a:cs typeface="Arial"/>
            </a:endParaRPr>
          </a:p>
          <a:p>
            <a:pPr lvl="2" indent="-350520" eaLnBrk="1" hangingPunct="1"/>
            <a:r>
              <a:rPr lang="en-US" altLang="en-US" sz="2000" dirty="0"/>
              <a:t>Do you have a legal basis to seize the computer?</a:t>
            </a:r>
            <a:endParaRPr lang="en-US" altLang="en-US" sz="2000" dirty="0">
              <a:cs typeface="Arial"/>
            </a:endParaRPr>
          </a:p>
          <a:p>
            <a:pPr lvl="2" indent="-350520" eaLnBrk="1" hangingPunct="1"/>
            <a:r>
              <a:rPr lang="en-US" altLang="en-US" sz="2000" dirty="0"/>
              <a:t>Avoid accessing computer files</a:t>
            </a:r>
            <a:endParaRPr lang="en-US" altLang="en-US" sz="2000" dirty="0">
              <a:cs typeface="Arial"/>
            </a:endParaRPr>
          </a:p>
          <a:p>
            <a:pPr lvl="2" indent="-350520" eaLnBrk="1" hangingPunct="1"/>
            <a:r>
              <a:rPr lang="en-US" altLang="en-US" sz="2000" dirty="0"/>
              <a:t>Properly shut down the computer if it is on; pull the power cord if you think the computer is destroying evidence</a:t>
            </a:r>
            <a:endParaRPr lang="en-US" altLang="en-US" sz="2000" dirty="0">
              <a:cs typeface="Arial"/>
            </a:endParaRPr>
          </a:p>
          <a:p>
            <a:pPr lvl="2" indent="-350520" eaLnBrk="1" hangingPunct="1"/>
            <a:r>
              <a:rPr lang="en-US" altLang="en-US" sz="2000" dirty="0"/>
              <a:t>Take pictures of the computer screen, location, etc.</a:t>
            </a:r>
            <a:endParaRPr lang="en-US" altLang="en-US" sz="2000" dirty="0">
              <a:cs typeface="Arial"/>
            </a:endParaRPr>
          </a:p>
          <a:p>
            <a:pPr lvl="2" indent="-350520" eaLnBrk="1" hangingPunct="1"/>
            <a:r>
              <a:rPr lang="en-US" altLang="en-US" sz="2000" dirty="0"/>
              <a:t>Determine whether special legal considerations apply</a:t>
            </a:r>
            <a:endParaRPr lang="en-US" altLang="en-US" sz="2000" dirty="0">
              <a:cs typeface="Arial"/>
            </a:endParaRPr>
          </a:p>
          <a:p>
            <a:pPr lvl="2" indent="-350520" eaLnBrk="1" hangingPunct="1"/>
            <a:endParaRPr lang="en-US" altLang="en-US" sz="2000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644603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Slide Number Placeholder 4">
            <a:extLst>
              <a:ext uri="{FF2B5EF4-FFF2-40B4-BE49-F238E27FC236}">
                <a16:creationId xmlns:a16="http://schemas.microsoft.com/office/drawing/2014/main" id="{494A3FD1-D517-D15E-5378-DCD95F6D28A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fld id="{75E3BC1D-0E96-4637-BA10-F3FFF1142EAE}" type="slidenum">
              <a:rPr lang="en-US" altLang="en-US" sz="1200">
                <a:solidFill>
                  <a:srgbClr val="3366CC"/>
                </a:solidFill>
                <a:latin typeface="Garamond" panose="02020404030301010803" pitchFamily="18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t>21</a:t>
            </a:fld>
            <a:endParaRPr lang="en-US" altLang="en-US" sz="1200">
              <a:solidFill>
                <a:srgbClr val="3366CC"/>
              </a:solidFill>
              <a:latin typeface="Garamond" panose="02020404030301010803" pitchFamily="18" charset="0"/>
            </a:endParaRPr>
          </a:p>
        </p:txBody>
      </p:sp>
      <p:sp>
        <p:nvSpPr>
          <p:cNvPr id="8196" name="Rectangle 2">
            <a:extLst>
              <a:ext uri="{FF2B5EF4-FFF2-40B4-BE49-F238E27FC236}">
                <a16:creationId xmlns:a16="http://schemas.microsoft.com/office/drawing/2014/main" id="{162A3007-4AAD-830A-1BA6-D7E2FE9408F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solidFill>
                  <a:schemeClr val="bg1"/>
                </a:solidFill>
              </a:rPr>
              <a:t>General Guidelines (cont.)</a:t>
            </a:r>
          </a:p>
        </p:txBody>
      </p:sp>
      <p:sp>
        <p:nvSpPr>
          <p:cNvPr id="8197" name="Rectangle 3">
            <a:extLst>
              <a:ext uri="{FF2B5EF4-FFF2-40B4-BE49-F238E27FC236}">
                <a16:creationId xmlns:a16="http://schemas.microsoft.com/office/drawing/2014/main" id="{8D8F954F-D083-76EF-3664-87699C55FAF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981200" y="1295401"/>
            <a:ext cx="8229600" cy="4835525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en-US" altLang="en-US" sz="2800" dirty="0"/>
              <a:t>Standards</a:t>
            </a:r>
          </a:p>
          <a:p>
            <a:pPr lvl="1" eaLnBrk="1" hangingPunct="1"/>
            <a:r>
              <a:rPr lang="en-US" altLang="en-US" sz="2400" dirty="0"/>
              <a:t>A wide range of industry standards relate to digital forensics</a:t>
            </a:r>
          </a:p>
          <a:p>
            <a:pPr lvl="1" eaLnBrk="1" hangingPunct="1"/>
            <a:r>
              <a:rPr lang="en-US" altLang="en-US" sz="2400" dirty="0"/>
              <a:t>These standards include:</a:t>
            </a:r>
          </a:p>
          <a:p>
            <a:pPr lvl="2" eaLnBrk="1" hangingPunct="1"/>
            <a:r>
              <a:rPr lang="en-US" altLang="en-US" sz="2000" dirty="0"/>
              <a:t>SWGDE</a:t>
            </a:r>
          </a:p>
          <a:p>
            <a:pPr lvl="2" eaLnBrk="1" hangingPunct="1"/>
            <a:r>
              <a:rPr lang="en-US" altLang="en-US" sz="2000" dirty="0"/>
              <a:t>ASCLD</a:t>
            </a:r>
          </a:p>
          <a:p>
            <a:pPr lvl="2" eaLnBrk="1" hangingPunct="1"/>
            <a:r>
              <a:rPr lang="en-US" altLang="en-US" sz="2000" dirty="0"/>
              <a:t>RFC 3227</a:t>
            </a:r>
          </a:p>
          <a:p>
            <a:pPr lvl="2" eaLnBrk="1" hangingPunct="1"/>
            <a:r>
              <a:rPr lang="en-US" altLang="en-US" sz="2000" dirty="0"/>
              <a:t>ISO/IEC 27037:2012</a:t>
            </a:r>
          </a:p>
          <a:p>
            <a:pPr lvl="2" eaLnBrk="1" hangingPunct="1"/>
            <a:r>
              <a:rPr lang="en-US" altLang="en-US" sz="2000" dirty="0"/>
              <a:t>ISO/IEC 27041</a:t>
            </a:r>
          </a:p>
          <a:p>
            <a:pPr lvl="2" eaLnBrk="1" hangingPunct="1"/>
            <a:r>
              <a:rPr lang="en-US" altLang="en-US" sz="2000" dirty="0"/>
              <a:t>ISO/IEC 27042</a:t>
            </a:r>
          </a:p>
          <a:p>
            <a:pPr lvl="2" eaLnBrk="1" hangingPunct="1"/>
            <a:r>
              <a:rPr lang="en-US" altLang="en-US" sz="2000" dirty="0"/>
              <a:t>ISO/IEC 27043</a:t>
            </a:r>
          </a:p>
          <a:p>
            <a:pPr lvl="2" eaLnBrk="1" hangingPunct="1"/>
            <a:r>
              <a:rPr lang="en-US" altLang="en-US" sz="2000" dirty="0"/>
              <a:t>ISO/IEC 27050</a:t>
            </a:r>
          </a:p>
        </p:txBody>
      </p:sp>
    </p:spTree>
    <p:extLst>
      <p:ext uri="{BB962C8B-B14F-4D97-AF65-F5344CB8AC3E}">
        <p14:creationId xmlns:p14="http://schemas.microsoft.com/office/powerpoint/2010/main" val="11987559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Slide Number Placeholder 4">
            <a:extLst>
              <a:ext uri="{FF2B5EF4-FFF2-40B4-BE49-F238E27FC236}">
                <a16:creationId xmlns:a16="http://schemas.microsoft.com/office/drawing/2014/main" id="{494A3FD1-D517-D15E-5378-DCD95F6D28A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fld id="{75E3BC1D-0E96-4637-BA10-F3FFF1142EAE}" type="slidenum">
              <a:rPr lang="en-US" altLang="en-US" sz="1200">
                <a:solidFill>
                  <a:srgbClr val="3366CC"/>
                </a:solidFill>
                <a:latin typeface="Garamond" panose="02020404030301010803" pitchFamily="18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t>22</a:t>
            </a:fld>
            <a:endParaRPr lang="en-US" altLang="en-US" sz="1200">
              <a:solidFill>
                <a:srgbClr val="3366CC"/>
              </a:solidFill>
              <a:latin typeface="Garamond" panose="02020404030301010803" pitchFamily="18" charset="0"/>
            </a:endParaRPr>
          </a:p>
        </p:txBody>
      </p:sp>
      <p:sp>
        <p:nvSpPr>
          <p:cNvPr id="8196" name="Rectangle 2">
            <a:extLst>
              <a:ext uri="{FF2B5EF4-FFF2-40B4-BE49-F238E27FC236}">
                <a16:creationId xmlns:a16="http://schemas.microsoft.com/office/drawing/2014/main" id="{162A3007-4AAD-830A-1BA6-D7E2FE9408F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solidFill>
                  <a:schemeClr val="bg1"/>
                </a:solidFill>
              </a:rPr>
              <a:t>General Guidelines (cont.)</a:t>
            </a:r>
          </a:p>
        </p:txBody>
      </p:sp>
      <p:sp>
        <p:nvSpPr>
          <p:cNvPr id="8197" name="Rectangle 3">
            <a:extLst>
              <a:ext uri="{FF2B5EF4-FFF2-40B4-BE49-F238E27FC236}">
                <a16:creationId xmlns:a16="http://schemas.microsoft.com/office/drawing/2014/main" id="{8D8F954F-D083-76EF-3664-87699C55FAF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981200" y="1295401"/>
            <a:ext cx="8229600" cy="4835525"/>
          </a:xfrm>
        </p:spPr>
        <p:txBody>
          <a:bodyPr/>
          <a:lstStyle/>
          <a:p>
            <a:pPr eaLnBrk="1" hangingPunct="1"/>
            <a:r>
              <a:rPr lang="en-US" altLang="en-US" sz="2400" dirty="0"/>
              <a:t>Forensics reports</a:t>
            </a:r>
          </a:p>
          <a:p>
            <a:pPr lvl="1" eaLnBrk="1" hangingPunct="1"/>
            <a:r>
              <a:rPr lang="en-US" altLang="en-US" sz="2000" dirty="0"/>
              <a:t>Should be sufficiently detailed with screenshots and logs</a:t>
            </a:r>
          </a:p>
          <a:p>
            <a:pPr lvl="1" eaLnBrk="1" hangingPunct="1"/>
            <a:r>
              <a:rPr lang="en-US" altLang="en-US" sz="2000" dirty="0"/>
              <a:t>A basic outline should include: Your qualifications, what exactly you did, why you did that, and conclusions</a:t>
            </a:r>
          </a:p>
          <a:p>
            <a:pPr eaLnBrk="1" hangingPunct="1"/>
            <a:r>
              <a:rPr lang="en-US" altLang="en-US" sz="2400" dirty="0"/>
              <a:t>Tools for conducting forensic analysis include:</a:t>
            </a:r>
          </a:p>
          <a:p>
            <a:pPr lvl="1" eaLnBrk="1" hangingPunct="1"/>
            <a:r>
              <a:rPr lang="en-US" altLang="en-US" sz="2000" dirty="0"/>
              <a:t>FTK</a:t>
            </a:r>
          </a:p>
          <a:p>
            <a:pPr lvl="1" eaLnBrk="1" hangingPunct="1"/>
            <a:r>
              <a:rPr lang="en-US" altLang="en-US" sz="2000" dirty="0"/>
              <a:t>EnCase</a:t>
            </a:r>
          </a:p>
          <a:p>
            <a:pPr lvl="1" eaLnBrk="1" hangingPunct="1"/>
            <a:r>
              <a:rPr lang="en-US" altLang="en-US" sz="2000" dirty="0" err="1"/>
              <a:t>OSForensics</a:t>
            </a:r>
            <a:endParaRPr lang="en-US" altLang="en-US" sz="2000" dirty="0"/>
          </a:p>
          <a:p>
            <a:pPr lvl="1" eaLnBrk="1" hangingPunct="1"/>
            <a:r>
              <a:rPr lang="en-US" altLang="en-US" sz="2000" dirty="0"/>
              <a:t>Magnet Forensics</a:t>
            </a:r>
          </a:p>
          <a:p>
            <a:pPr lvl="1" eaLnBrk="1" hangingPunct="1"/>
            <a:r>
              <a:rPr lang="en-US" altLang="en-US" sz="2000" dirty="0"/>
              <a:t>Sleuth Kit</a:t>
            </a:r>
          </a:p>
          <a:p>
            <a:pPr lvl="1" eaLnBrk="1" hangingPunct="1"/>
            <a:r>
              <a:rPr lang="en-US" altLang="en-US" sz="2000" dirty="0"/>
              <a:t>Oxygen</a:t>
            </a:r>
          </a:p>
          <a:p>
            <a:pPr lvl="1" eaLnBrk="1" hangingPunct="1"/>
            <a:r>
              <a:rPr lang="en-US" altLang="en-US" sz="2000" dirty="0"/>
              <a:t>Cellebrite</a:t>
            </a:r>
          </a:p>
        </p:txBody>
      </p:sp>
    </p:spTree>
    <p:extLst>
      <p:ext uri="{BB962C8B-B14F-4D97-AF65-F5344CB8AC3E}">
        <p14:creationId xmlns:p14="http://schemas.microsoft.com/office/powerpoint/2010/main" val="25698373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Slide Number Placeholder 4">
            <a:extLst>
              <a:ext uri="{FF2B5EF4-FFF2-40B4-BE49-F238E27FC236}">
                <a16:creationId xmlns:a16="http://schemas.microsoft.com/office/drawing/2014/main" id="{E185FAF7-081C-AAAD-6FF5-6657AA97A5C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fld id="{58B9E19C-C96B-4B95-8F9C-4D32DBEA51D1}" type="slidenum">
              <a:rPr lang="en-US" altLang="en-US" sz="1200">
                <a:solidFill>
                  <a:srgbClr val="3366CC"/>
                </a:solidFill>
                <a:latin typeface="Garamond" panose="02020404030301010803" pitchFamily="18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t>23</a:t>
            </a:fld>
            <a:endParaRPr lang="en-US" altLang="en-US" sz="1200">
              <a:solidFill>
                <a:srgbClr val="3366CC"/>
              </a:solidFill>
              <a:latin typeface="Garamond" panose="02020404030301010803" pitchFamily="18" charset="0"/>
            </a:endParaRPr>
          </a:p>
        </p:txBody>
      </p:sp>
      <p:sp>
        <p:nvSpPr>
          <p:cNvPr id="22532" name="Rectangle 2">
            <a:extLst>
              <a:ext uri="{FF2B5EF4-FFF2-40B4-BE49-F238E27FC236}">
                <a16:creationId xmlns:a16="http://schemas.microsoft.com/office/drawing/2014/main" id="{4E49D5CE-83DC-CC92-FE62-4E1FD8EC63D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81200" y="228601"/>
            <a:ext cx="8229600" cy="1139825"/>
          </a:xfrm>
        </p:spPr>
        <p:txBody>
          <a:bodyPr/>
          <a:lstStyle/>
          <a:p>
            <a:pPr eaLnBrk="1" hangingPunct="1"/>
            <a:r>
              <a:rPr lang="en-US" altLang="en-US" dirty="0">
                <a:solidFill>
                  <a:schemeClr val="bg1"/>
                </a:solidFill>
              </a:rPr>
              <a:t>Finding Evidence on a PC</a:t>
            </a:r>
          </a:p>
        </p:txBody>
      </p:sp>
      <p:sp>
        <p:nvSpPr>
          <p:cNvPr id="22533" name="Rectangle 3">
            <a:extLst>
              <a:ext uri="{FF2B5EF4-FFF2-40B4-BE49-F238E27FC236}">
                <a16:creationId xmlns:a16="http://schemas.microsoft.com/office/drawing/2014/main" id="{EC2898C4-2F52-4EA1-B4E2-B19AD6C36CB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sz="2400" dirty="0"/>
              <a:t>Finding Evidence in a Browser    </a:t>
            </a:r>
          </a:p>
          <a:p>
            <a:pPr eaLnBrk="1" hangingPunct="1"/>
            <a:r>
              <a:rPr lang="en-US" altLang="en-US" sz="2400" dirty="0"/>
              <a:t>The browser can be a source of direct evidence and circumstantial or supporting evidence</a:t>
            </a:r>
          </a:p>
          <a:p>
            <a:pPr eaLnBrk="1" hangingPunct="1"/>
            <a:r>
              <a:rPr lang="en-US" altLang="en-US" sz="2400" dirty="0"/>
              <a:t>The browser might contain direct evidence of the specific crime, such as cyber stalking</a:t>
            </a:r>
          </a:p>
          <a:p>
            <a:pPr eaLnBrk="1" hangingPunct="1"/>
            <a:r>
              <a:rPr lang="en-US" altLang="en-US" sz="2400" dirty="0"/>
              <a:t>If you suspect someone created a virus that infected a network, you might only find indirect evidence</a:t>
            </a:r>
          </a:p>
          <a:p>
            <a:pPr eaLnBrk="1" hangingPunct="1"/>
            <a:r>
              <a:rPr lang="en-US" altLang="en-US" sz="2400" dirty="0"/>
              <a:t>If the history is erased, it is still possible to retrieve it</a:t>
            </a:r>
          </a:p>
          <a:p>
            <a:pPr lvl="1" eaLnBrk="1" hangingPunct="1"/>
            <a:r>
              <a:rPr lang="en-US" altLang="en-US" sz="2000" dirty="0"/>
              <a:t>Windows stores a lot of information in a file named index.dat</a:t>
            </a:r>
          </a:p>
          <a:p>
            <a:pPr lvl="1" eaLnBrk="1" hangingPunct="1"/>
            <a:r>
              <a:rPr lang="en-US" altLang="en-US" sz="2000" dirty="0"/>
              <a:t>Most forensics tools can extract evidence from a computer</a:t>
            </a:r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en-US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Slide Number Placeholder 4">
            <a:extLst>
              <a:ext uri="{FF2B5EF4-FFF2-40B4-BE49-F238E27FC236}">
                <a16:creationId xmlns:a16="http://schemas.microsoft.com/office/drawing/2014/main" id="{035A5308-ECE8-AC47-4E76-040DE67511E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fld id="{7C3B4806-1EE1-4472-A082-597D7D112222}" type="slidenum">
              <a:rPr lang="en-US" altLang="en-US" sz="1200">
                <a:solidFill>
                  <a:srgbClr val="3366CC"/>
                </a:solidFill>
                <a:latin typeface="Garamond" panose="02020404030301010803" pitchFamily="18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t>24</a:t>
            </a:fld>
            <a:endParaRPr lang="en-US" altLang="en-US" sz="1200">
              <a:solidFill>
                <a:srgbClr val="3366CC"/>
              </a:solidFill>
              <a:latin typeface="Garamond" panose="02020404030301010803" pitchFamily="18" charset="0"/>
            </a:endParaRPr>
          </a:p>
        </p:txBody>
      </p:sp>
      <p:sp>
        <p:nvSpPr>
          <p:cNvPr id="24580" name="Rectangle 2">
            <a:extLst>
              <a:ext uri="{FF2B5EF4-FFF2-40B4-BE49-F238E27FC236}">
                <a16:creationId xmlns:a16="http://schemas.microsoft.com/office/drawing/2014/main" id="{C533DADC-C11D-FC36-95CD-ED27628FC0A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solidFill>
                  <a:schemeClr val="bg1"/>
                </a:solidFill>
              </a:rPr>
              <a:t>Finding Evidence in System Logs</a:t>
            </a:r>
          </a:p>
        </p:txBody>
      </p:sp>
      <p:sp>
        <p:nvSpPr>
          <p:cNvPr id="24581" name="Rectangle 3">
            <a:extLst>
              <a:ext uri="{FF2B5EF4-FFF2-40B4-BE49-F238E27FC236}">
                <a16:creationId xmlns:a16="http://schemas.microsoft.com/office/drawing/2014/main" id="{1C3E1C4A-1BA6-5605-9789-0572D3DEEE4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981200" y="1295401"/>
            <a:ext cx="8229600" cy="4835525"/>
          </a:xfrm>
        </p:spPr>
        <p:txBody>
          <a:bodyPr/>
          <a:lstStyle/>
          <a:p>
            <a:pPr eaLnBrk="1" hangingPunct="1"/>
            <a:r>
              <a:rPr lang="en-US" altLang="en-US" sz="2400" dirty="0"/>
              <a:t>Operating systems store information in system logs</a:t>
            </a:r>
          </a:p>
          <a:p>
            <a:pPr eaLnBrk="1" hangingPunct="1"/>
            <a:r>
              <a:rPr lang="en-US" altLang="en-US" sz="2400" dirty="0"/>
              <a:t>Check for these logs in Windows:</a:t>
            </a:r>
          </a:p>
          <a:p>
            <a:pPr lvl="1" eaLnBrk="1" hangingPunct="1"/>
            <a:r>
              <a:rPr lang="en-US" altLang="en-US" sz="2000" dirty="0"/>
              <a:t>Security log</a:t>
            </a:r>
          </a:p>
          <a:p>
            <a:pPr lvl="1" eaLnBrk="1" hangingPunct="1"/>
            <a:r>
              <a:rPr lang="en-US" altLang="en-US" sz="2000" dirty="0"/>
              <a:t>Application log</a:t>
            </a:r>
          </a:p>
          <a:p>
            <a:pPr lvl="1" eaLnBrk="1" hangingPunct="1"/>
            <a:r>
              <a:rPr lang="en-US" altLang="en-US" sz="2000" dirty="0"/>
              <a:t>System log</a:t>
            </a:r>
          </a:p>
          <a:p>
            <a:pPr lvl="1" eaLnBrk="1" hangingPunct="1"/>
            <a:r>
              <a:rPr lang="en-US" altLang="en-US" sz="2000" dirty="0" err="1"/>
              <a:t>ForwardedEvents</a:t>
            </a:r>
            <a:r>
              <a:rPr lang="en-US" altLang="en-US" sz="2000" dirty="0"/>
              <a:t> log</a:t>
            </a:r>
          </a:p>
          <a:p>
            <a:pPr lvl="1" eaLnBrk="1" hangingPunct="1"/>
            <a:r>
              <a:rPr lang="en-US" altLang="en-US" sz="2000" dirty="0"/>
              <a:t>Applications and Services logs</a:t>
            </a:r>
          </a:p>
          <a:p>
            <a:pPr eaLnBrk="1" hangingPunct="1"/>
            <a:r>
              <a:rPr lang="en-US" altLang="en-US" sz="2400" dirty="0"/>
              <a:t>Check for these logs in Linux:</a:t>
            </a:r>
          </a:p>
          <a:p>
            <a:pPr lvl="1" eaLnBrk="1" hangingPunct="1"/>
            <a:endParaRPr lang="en-US" altLang="en-US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CDB9806-037C-DEBA-C407-FD95018799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2200" y="4419601"/>
            <a:ext cx="5800078" cy="1325409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Slide Number Placeholder 4">
            <a:extLst>
              <a:ext uri="{FF2B5EF4-FFF2-40B4-BE49-F238E27FC236}">
                <a16:creationId xmlns:a16="http://schemas.microsoft.com/office/drawing/2014/main" id="{494A3FD1-D517-D15E-5378-DCD95F6D28A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fld id="{75E3BC1D-0E96-4637-BA10-F3FFF1142EAE}" type="slidenum">
              <a:rPr lang="en-US" altLang="en-US" sz="1200">
                <a:solidFill>
                  <a:srgbClr val="3366CC"/>
                </a:solidFill>
                <a:latin typeface="Garamond" panose="02020404030301010803" pitchFamily="18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t>25</a:t>
            </a:fld>
            <a:endParaRPr lang="en-US" altLang="en-US" sz="1200">
              <a:solidFill>
                <a:srgbClr val="3366CC"/>
              </a:solidFill>
              <a:latin typeface="Garamond" panose="02020404030301010803" pitchFamily="18" charset="0"/>
            </a:endParaRPr>
          </a:p>
        </p:txBody>
      </p:sp>
      <p:sp>
        <p:nvSpPr>
          <p:cNvPr id="8196" name="Rectangle 2">
            <a:extLst>
              <a:ext uri="{FF2B5EF4-FFF2-40B4-BE49-F238E27FC236}">
                <a16:creationId xmlns:a16="http://schemas.microsoft.com/office/drawing/2014/main" id="{162A3007-4AAD-830A-1BA6-D7E2FE9408F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81200" y="277814"/>
            <a:ext cx="8229600" cy="1017587"/>
          </a:xfrm>
        </p:spPr>
        <p:txBody>
          <a:bodyPr/>
          <a:lstStyle/>
          <a:p>
            <a:pPr eaLnBrk="1" hangingPunct="1"/>
            <a:r>
              <a:rPr lang="en-US" altLang="en-US" dirty="0">
                <a:solidFill>
                  <a:schemeClr val="bg1"/>
                </a:solidFill>
              </a:rPr>
              <a:t>Getting Back Deleted Files</a:t>
            </a:r>
          </a:p>
        </p:txBody>
      </p:sp>
      <p:sp>
        <p:nvSpPr>
          <p:cNvPr id="8197" name="Rectangle 3">
            <a:extLst>
              <a:ext uri="{FF2B5EF4-FFF2-40B4-BE49-F238E27FC236}">
                <a16:creationId xmlns:a16="http://schemas.microsoft.com/office/drawing/2014/main" id="{8D8F954F-D083-76EF-3664-87699C55FAF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981200" y="1371601"/>
            <a:ext cx="8229600" cy="4759325"/>
          </a:xfrm>
        </p:spPr>
        <p:txBody>
          <a:bodyPr/>
          <a:lstStyle/>
          <a:p>
            <a:pPr eaLnBrk="1" hangingPunct="1"/>
            <a:r>
              <a:rPr lang="en-US" altLang="en-US" sz="2800" dirty="0"/>
              <a:t>Criminals often attempt to destroy evidence</a:t>
            </a:r>
          </a:p>
          <a:p>
            <a:pPr eaLnBrk="1" hangingPunct="1"/>
            <a:r>
              <a:rPr lang="en-US" altLang="en-US" sz="2800" dirty="0"/>
              <a:t>There are a variety of tools that can recover files, especially in Windows</a:t>
            </a:r>
          </a:p>
          <a:p>
            <a:pPr eaLnBrk="1" hangingPunct="1"/>
            <a:r>
              <a:rPr lang="en-US" altLang="en-US" sz="2800" dirty="0"/>
              <a:t>Forensic tools that can recover deleted files include:</a:t>
            </a:r>
          </a:p>
          <a:p>
            <a:pPr lvl="1" eaLnBrk="1" hangingPunct="1"/>
            <a:r>
              <a:rPr lang="en-US" altLang="en-US" sz="2400" dirty="0" err="1"/>
              <a:t>AccessData</a:t>
            </a:r>
            <a:r>
              <a:rPr lang="en-US" altLang="en-US" sz="2400" dirty="0"/>
              <a:t> FTK</a:t>
            </a:r>
          </a:p>
          <a:p>
            <a:pPr lvl="1" eaLnBrk="1" hangingPunct="1"/>
            <a:r>
              <a:rPr lang="en-US" altLang="en-US" sz="2400" dirty="0" err="1"/>
              <a:t>OSForensics</a:t>
            </a:r>
            <a:endParaRPr lang="en-US" altLang="en-US" sz="2400" dirty="0"/>
          </a:p>
          <a:p>
            <a:pPr lvl="1" eaLnBrk="1" hangingPunct="1"/>
            <a:r>
              <a:rPr lang="en-US" altLang="en-US" sz="2400" dirty="0"/>
              <a:t>EnCase</a:t>
            </a:r>
          </a:p>
          <a:p>
            <a:pPr lvl="1" eaLnBrk="1" hangingPunct="1"/>
            <a:r>
              <a:rPr lang="en-US" altLang="en-US" sz="2400" dirty="0" err="1"/>
              <a:t>DiskDigger</a:t>
            </a:r>
            <a:endParaRPr lang="en-US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0902649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Slide Number Placeholder 4">
            <a:extLst>
              <a:ext uri="{FF2B5EF4-FFF2-40B4-BE49-F238E27FC236}">
                <a16:creationId xmlns:a16="http://schemas.microsoft.com/office/drawing/2014/main" id="{6EFA8FB2-2F73-2317-3DEA-224AB1548C9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fld id="{3D0E138C-E4F1-4EA4-B3C5-46952D1A85B2}" type="slidenum">
              <a:rPr lang="en-US" altLang="en-US" sz="1200">
                <a:solidFill>
                  <a:srgbClr val="3366CC"/>
                </a:solidFill>
                <a:latin typeface="Garamond" panose="02020404030301010803" pitchFamily="18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t>26</a:t>
            </a:fld>
            <a:endParaRPr lang="en-US" altLang="en-US" sz="1200">
              <a:solidFill>
                <a:srgbClr val="3366CC"/>
              </a:solidFill>
              <a:latin typeface="Garamond" panose="02020404030301010803" pitchFamily="18" charset="0"/>
            </a:endParaRPr>
          </a:p>
        </p:txBody>
      </p:sp>
      <p:sp>
        <p:nvSpPr>
          <p:cNvPr id="26628" name="Rectangle 2">
            <a:extLst>
              <a:ext uri="{FF2B5EF4-FFF2-40B4-BE49-F238E27FC236}">
                <a16:creationId xmlns:a16="http://schemas.microsoft.com/office/drawing/2014/main" id="{E62E95D9-BAFB-B91A-5028-DD5876B2741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solidFill>
                  <a:schemeClr val="bg1"/>
                </a:solidFill>
              </a:rPr>
              <a:t>Operating System Utilities</a:t>
            </a:r>
          </a:p>
        </p:txBody>
      </p:sp>
      <p:sp>
        <p:nvSpPr>
          <p:cNvPr id="26629" name="Rectangle 3">
            <a:extLst>
              <a:ext uri="{FF2B5EF4-FFF2-40B4-BE49-F238E27FC236}">
                <a16:creationId xmlns:a16="http://schemas.microsoft.com/office/drawing/2014/main" id="{64E7C9BB-55F9-9A2E-1796-0E0748D431C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Operating system utilities can be helpful when gathering forensic data</a:t>
            </a:r>
          </a:p>
          <a:p>
            <a:pPr eaLnBrk="1" hangingPunct="1"/>
            <a:r>
              <a:rPr lang="en-US" altLang="en-US" dirty="0"/>
              <a:t>OS utilities in Windows include:</a:t>
            </a:r>
          </a:p>
          <a:p>
            <a:pPr lvl="1" eaLnBrk="1" hangingPunct="1"/>
            <a:r>
              <a:rPr lang="en-US" altLang="en-US" dirty="0"/>
              <a:t>net sessions</a:t>
            </a:r>
          </a:p>
          <a:p>
            <a:pPr lvl="1" eaLnBrk="1" hangingPunct="1"/>
            <a:r>
              <a:rPr lang="en-US" altLang="en-US" dirty="0" err="1"/>
              <a:t>openfiles</a:t>
            </a:r>
            <a:endParaRPr lang="en-US" altLang="en-US" dirty="0"/>
          </a:p>
          <a:p>
            <a:pPr lvl="1" eaLnBrk="1" hangingPunct="1"/>
            <a:r>
              <a:rPr lang="en-US" altLang="en-US" dirty="0"/>
              <a:t>fc</a:t>
            </a:r>
          </a:p>
          <a:p>
            <a:pPr lvl="1" eaLnBrk="1" hangingPunct="1"/>
            <a:r>
              <a:rPr lang="en-US" altLang="en-US" dirty="0"/>
              <a:t>netstat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5" name="Slide Number Placeholder 4">
            <a:extLst>
              <a:ext uri="{FF2B5EF4-FFF2-40B4-BE49-F238E27FC236}">
                <a16:creationId xmlns:a16="http://schemas.microsoft.com/office/drawing/2014/main" id="{3179B477-6728-9E10-653D-01BE9D24634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fld id="{4C7B75B2-E1A6-45B4-8001-5F14C9B79DD3}" type="slidenum">
              <a:rPr lang="en-US" altLang="en-US" sz="1200">
                <a:solidFill>
                  <a:srgbClr val="3366CC"/>
                </a:solidFill>
                <a:latin typeface="Garamond" panose="02020404030301010803" pitchFamily="18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t>27</a:t>
            </a:fld>
            <a:endParaRPr lang="en-US" altLang="en-US" sz="1200">
              <a:solidFill>
                <a:srgbClr val="3366CC"/>
              </a:solidFill>
              <a:latin typeface="Garamond" panose="02020404030301010803" pitchFamily="18" charset="0"/>
            </a:endParaRPr>
          </a:p>
        </p:txBody>
      </p:sp>
      <p:sp>
        <p:nvSpPr>
          <p:cNvPr id="28676" name="Rectangle 2">
            <a:extLst>
              <a:ext uri="{FF2B5EF4-FFF2-40B4-BE49-F238E27FC236}">
                <a16:creationId xmlns:a16="http://schemas.microsoft.com/office/drawing/2014/main" id="{810C39A6-7F68-9181-5F16-697D7B8DA92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solidFill>
                  <a:schemeClr val="bg1"/>
                </a:solidFill>
              </a:rPr>
              <a:t>The Windows Registry</a:t>
            </a:r>
          </a:p>
        </p:txBody>
      </p:sp>
      <p:sp>
        <p:nvSpPr>
          <p:cNvPr id="28677" name="Rectangle 3">
            <a:extLst>
              <a:ext uri="{FF2B5EF4-FFF2-40B4-BE49-F238E27FC236}">
                <a16:creationId xmlns:a16="http://schemas.microsoft.com/office/drawing/2014/main" id="{96037A16-6755-1598-A8AF-7770668F75B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981200" y="1295401"/>
            <a:ext cx="8229600" cy="4835525"/>
          </a:xfrm>
        </p:spPr>
        <p:txBody>
          <a:bodyPr/>
          <a:lstStyle/>
          <a:p>
            <a:pPr eaLnBrk="1" hangingPunct="1"/>
            <a:r>
              <a:rPr lang="en-US" altLang="en-US" sz="2600" dirty="0"/>
              <a:t>The Registry is the heart of the Windows machine</a:t>
            </a:r>
          </a:p>
          <a:p>
            <a:pPr eaLnBrk="1" hangingPunct="1"/>
            <a:r>
              <a:rPr lang="en-US" altLang="en-US" sz="2600" dirty="0"/>
              <a:t>A repository of potentially valuable forensics information</a:t>
            </a:r>
          </a:p>
          <a:p>
            <a:pPr eaLnBrk="1" hangingPunct="1"/>
            <a:r>
              <a:rPr lang="en-US" altLang="en-US" sz="2600" dirty="0"/>
              <a:t>Organized into five sections, called hives:</a:t>
            </a:r>
          </a:p>
          <a:p>
            <a:pPr lvl="1" eaLnBrk="1" hangingPunct="1"/>
            <a:r>
              <a:rPr lang="en-US" altLang="en-US" sz="2200" dirty="0"/>
              <a:t>HKEY_CLASSES_ROOT (HKCR)</a:t>
            </a:r>
          </a:p>
          <a:p>
            <a:pPr lvl="1" eaLnBrk="1" hangingPunct="1"/>
            <a:r>
              <a:rPr lang="en-US" altLang="en-US" sz="2200" dirty="0"/>
              <a:t>HKEY_CURRENT_USER (HKCU)</a:t>
            </a:r>
          </a:p>
          <a:p>
            <a:pPr lvl="1" eaLnBrk="1" hangingPunct="1"/>
            <a:r>
              <a:rPr lang="en-US" altLang="en-US" sz="2200" dirty="0"/>
              <a:t>HKEY_LOCAL_MACHINE (HKLM)</a:t>
            </a:r>
          </a:p>
          <a:p>
            <a:pPr lvl="1" eaLnBrk="1" hangingPunct="1"/>
            <a:r>
              <a:rPr lang="en-US" altLang="en-US" sz="2200" dirty="0"/>
              <a:t>HKEY_USERS (HKU)</a:t>
            </a:r>
          </a:p>
          <a:p>
            <a:pPr lvl="1" eaLnBrk="1" hangingPunct="1"/>
            <a:r>
              <a:rPr lang="en-US" altLang="en-US" sz="2200" dirty="0"/>
              <a:t>HKEY_CURRENT_CONFIG (HCU)</a:t>
            </a:r>
            <a:endParaRPr lang="en-US" altLang="en-US" dirty="0"/>
          </a:p>
          <a:p>
            <a:pPr eaLnBrk="1" hangingPunct="1"/>
            <a:r>
              <a:rPr lang="en-US" altLang="en-US" sz="2600" dirty="0"/>
              <a:t>Most people use the regedit tool to work with the Registry</a:t>
            </a:r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en-US" sz="2400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Slide Number Placeholder 4">
            <a:extLst>
              <a:ext uri="{FF2B5EF4-FFF2-40B4-BE49-F238E27FC236}">
                <a16:creationId xmlns:a16="http://schemas.microsoft.com/office/drawing/2014/main" id="{977B0362-B894-1679-B8D3-1C2E8BFF8A6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fld id="{8FEF5F37-74B4-4D79-86E4-311F1F653C08}" type="slidenum">
              <a:rPr lang="en-US" altLang="en-US" sz="1200">
                <a:solidFill>
                  <a:srgbClr val="3366CC"/>
                </a:solidFill>
                <a:latin typeface="Garamond" panose="02020404030301010803" pitchFamily="18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t>28</a:t>
            </a:fld>
            <a:endParaRPr lang="en-US" altLang="en-US" sz="1200">
              <a:solidFill>
                <a:srgbClr val="3366CC"/>
              </a:solidFill>
              <a:latin typeface="Garamond" panose="02020404030301010803" pitchFamily="18" charset="0"/>
            </a:endParaRPr>
          </a:p>
        </p:txBody>
      </p:sp>
      <p:sp>
        <p:nvSpPr>
          <p:cNvPr id="30724" name="Rectangle 2">
            <a:extLst>
              <a:ext uri="{FF2B5EF4-FFF2-40B4-BE49-F238E27FC236}">
                <a16:creationId xmlns:a16="http://schemas.microsoft.com/office/drawing/2014/main" id="{679113BD-E111-7AEF-CB9B-9D175B04627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en-US" dirty="0">
                <a:solidFill>
                  <a:schemeClr val="bg1"/>
                </a:solidFill>
              </a:rPr>
              <a:t>Mobile Forensics: Cell Phone Concepts</a:t>
            </a:r>
          </a:p>
        </p:txBody>
      </p:sp>
      <p:sp>
        <p:nvSpPr>
          <p:cNvPr id="30725" name="Rectangle 3">
            <a:extLst>
              <a:ext uri="{FF2B5EF4-FFF2-40B4-BE49-F238E27FC236}">
                <a16:creationId xmlns:a16="http://schemas.microsoft.com/office/drawing/2014/main" id="{ACC705FB-5684-6667-6937-FEDFCAA6E53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z="2800" dirty="0"/>
              <a:t>Document the state of the cell phone</a:t>
            </a:r>
          </a:p>
          <a:p>
            <a:pPr lvl="1" eaLnBrk="1" hangingPunct="1"/>
            <a:r>
              <a:rPr lang="en-US" altLang="en-US" sz="2400" dirty="0"/>
              <a:t>Nascent state/factory default</a:t>
            </a:r>
          </a:p>
          <a:p>
            <a:pPr lvl="1" eaLnBrk="1" hangingPunct="1"/>
            <a:r>
              <a:rPr lang="en-US" altLang="en-US" sz="2400" dirty="0"/>
              <a:t>Active state</a:t>
            </a:r>
          </a:p>
          <a:p>
            <a:pPr lvl="1" eaLnBrk="1" hangingPunct="1"/>
            <a:r>
              <a:rPr lang="en-US" altLang="en-US" sz="2400" dirty="0"/>
              <a:t>Semi-active state</a:t>
            </a:r>
          </a:p>
          <a:p>
            <a:pPr lvl="1" eaLnBrk="1" hangingPunct="1"/>
            <a:r>
              <a:rPr lang="en-US" altLang="en-US" sz="2400" dirty="0"/>
              <a:t>Quiescent state</a:t>
            </a:r>
          </a:p>
          <a:p>
            <a:pPr eaLnBrk="1" hangingPunct="1"/>
            <a:r>
              <a:rPr lang="en-US" altLang="en-US" sz="2800" dirty="0"/>
              <a:t>Cell phone components</a:t>
            </a:r>
          </a:p>
          <a:p>
            <a:pPr lvl="1" eaLnBrk="1" hangingPunct="1"/>
            <a:r>
              <a:rPr lang="en-US" altLang="en-US" sz="2400" dirty="0"/>
              <a:t>Subscriber identity module (SIM)</a:t>
            </a:r>
          </a:p>
          <a:p>
            <a:pPr lvl="1" eaLnBrk="1" hangingPunct="1"/>
            <a:r>
              <a:rPr lang="en-US" altLang="en-US" sz="2400" dirty="0"/>
              <a:t>International mobile subscriber identity (IMSI)</a:t>
            </a:r>
          </a:p>
          <a:p>
            <a:pPr lvl="1" eaLnBrk="1" hangingPunct="1"/>
            <a:r>
              <a:rPr lang="en-US" altLang="en-US" sz="2400" dirty="0"/>
              <a:t>Integrated circuit card identification (ICCID)</a:t>
            </a:r>
          </a:p>
          <a:p>
            <a:pPr lvl="1" eaLnBrk="1" hangingPunct="1"/>
            <a:r>
              <a:rPr lang="en-US" altLang="en-US" sz="2400" dirty="0"/>
              <a:t>International mobile equipment identity (IMEI)</a:t>
            </a:r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en-US" sz="2800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Slide Number Placeholder 4">
            <a:extLst>
              <a:ext uri="{FF2B5EF4-FFF2-40B4-BE49-F238E27FC236}">
                <a16:creationId xmlns:a16="http://schemas.microsoft.com/office/drawing/2014/main" id="{6EFA8FB2-2F73-2317-3DEA-224AB1548C9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fld id="{3D0E138C-E4F1-4EA4-B3C5-46952D1A85B2}" type="slidenum">
              <a:rPr lang="en-US" altLang="en-US" sz="1200">
                <a:solidFill>
                  <a:srgbClr val="3366CC"/>
                </a:solidFill>
                <a:latin typeface="Garamond" panose="02020404030301010803" pitchFamily="18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t>29</a:t>
            </a:fld>
            <a:endParaRPr lang="en-US" altLang="en-US" sz="1200">
              <a:solidFill>
                <a:srgbClr val="3366CC"/>
              </a:solidFill>
              <a:latin typeface="Garamond" panose="02020404030301010803" pitchFamily="18" charset="0"/>
            </a:endParaRPr>
          </a:p>
        </p:txBody>
      </p:sp>
      <p:sp>
        <p:nvSpPr>
          <p:cNvPr id="26628" name="Rectangle 2">
            <a:extLst>
              <a:ext uri="{FF2B5EF4-FFF2-40B4-BE49-F238E27FC236}">
                <a16:creationId xmlns:a16="http://schemas.microsoft.com/office/drawing/2014/main" id="{E62E95D9-BAFB-B91A-5028-DD5876B2741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altLang="en-US" dirty="0">
                <a:solidFill>
                  <a:schemeClr val="bg1"/>
                </a:solidFill>
              </a:rPr>
              <a:t>Mobile Forensics: Cell Phone Concepts (cont.)</a:t>
            </a:r>
          </a:p>
        </p:txBody>
      </p:sp>
      <p:sp>
        <p:nvSpPr>
          <p:cNvPr id="26629" name="Rectangle 3">
            <a:extLst>
              <a:ext uri="{FF2B5EF4-FFF2-40B4-BE49-F238E27FC236}">
                <a16:creationId xmlns:a16="http://schemas.microsoft.com/office/drawing/2014/main" id="{64E7C9BB-55F9-9A2E-1796-0E0748D431C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z="2600" dirty="0"/>
              <a:t>Cell phone networks are based on radio towers</a:t>
            </a:r>
          </a:p>
          <a:p>
            <a:pPr eaLnBrk="1" hangingPunct="1"/>
            <a:r>
              <a:rPr lang="en-US" altLang="en-US" sz="2600" dirty="0"/>
              <a:t>Cell tower base stations consist of an antenna and radio equipment</a:t>
            </a:r>
          </a:p>
          <a:p>
            <a:pPr eaLnBrk="1" hangingPunct="1"/>
            <a:r>
              <a:rPr lang="en-US" altLang="en-US" sz="2600" dirty="0"/>
              <a:t>Different types of cellular networks include:</a:t>
            </a:r>
          </a:p>
          <a:p>
            <a:pPr lvl="1" eaLnBrk="1" hangingPunct="1"/>
            <a:r>
              <a:rPr lang="en-US" altLang="en-US" sz="2200" dirty="0"/>
              <a:t>Global System for Mobile Communications (GSM)</a:t>
            </a:r>
          </a:p>
          <a:p>
            <a:pPr lvl="1" eaLnBrk="1" hangingPunct="1"/>
            <a:r>
              <a:rPr lang="en-US" altLang="en-US" sz="2200" dirty="0"/>
              <a:t>Enhanced Data Rates for GSM Evolution</a:t>
            </a:r>
          </a:p>
          <a:p>
            <a:pPr lvl="1" eaLnBrk="1" hangingPunct="1"/>
            <a:r>
              <a:rPr lang="en-US" altLang="en-US" sz="2200" dirty="0"/>
              <a:t>Universal Mobile Telecommunications Systems</a:t>
            </a:r>
          </a:p>
          <a:p>
            <a:pPr lvl="1" eaLnBrk="1" hangingPunct="1"/>
            <a:r>
              <a:rPr lang="en-US" altLang="en-US" sz="2200" dirty="0"/>
              <a:t>Long Term Evolution</a:t>
            </a:r>
          </a:p>
          <a:p>
            <a:pPr lvl="1" eaLnBrk="1" hangingPunct="1"/>
            <a:r>
              <a:rPr lang="en-US" altLang="en-US" sz="2200" dirty="0"/>
              <a:t>5G</a:t>
            </a:r>
          </a:p>
          <a:p>
            <a:pPr lvl="1" eaLnBrk="1" hangingPunct="1"/>
            <a:r>
              <a:rPr lang="en-US" altLang="en-US" sz="2200" dirty="0"/>
              <a:t>Integrated Digitally Enhanced Network (iDEN)</a:t>
            </a:r>
          </a:p>
        </p:txBody>
      </p:sp>
    </p:spTree>
    <p:extLst>
      <p:ext uri="{BB962C8B-B14F-4D97-AF65-F5344CB8AC3E}">
        <p14:creationId xmlns:p14="http://schemas.microsoft.com/office/powerpoint/2010/main" val="1394871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1EAAE10-AC41-4204-9F7F-9B66DE6D6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1A663-AB5A-1C46-BB3F-DC91B87E1671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939404-9D34-18F4-9D95-C4281E2746E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3200" dirty="0"/>
              <a:t>Module 4 – Defense Architectures and Design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DB613D-D509-BE18-749F-9E8A5481C2FC}"/>
              </a:ext>
            </a:extLst>
          </p:cNvPr>
          <p:cNvSpPr txBox="1"/>
          <p:nvPr/>
        </p:nvSpPr>
        <p:spPr>
          <a:xfrm>
            <a:off x="6388360" y="300271"/>
            <a:ext cx="5523722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FF0000"/>
                </a:solidFill>
              </a:rPr>
              <a:t>Network Scanning and Vulnerability Scanning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Digital Forensics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Cybersecurity Engineering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Security policies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Firewalls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Authentication, Access controls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Federated trust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IoT/Cloud middleware</a:t>
            </a:r>
          </a:p>
        </p:txBody>
      </p:sp>
    </p:spTree>
    <p:extLst>
      <p:ext uri="{BB962C8B-B14F-4D97-AF65-F5344CB8AC3E}">
        <p14:creationId xmlns:p14="http://schemas.microsoft.com/office/powerpoint/2010/main" val="37062622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9" name="Slide Number Placeholder 4">
            <a:extLst>
              <a:ext uri="{FF2B5EF4-FFF2-40B4-BE49-F238E27FC236}">
                <a16:creationId xmlns:a16="http://schemas.microsoft.com/office/drawing/2014/main" id="{2D6DCEFE-D372-5CAB-0BF1-F24F859982D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fld id="{2A09CB78-0E58-497E-8B9A-AEA4D1FFF82A}" type="slidenum">
              <a:rPr lang="en-US" altLang="en-US" sz="1200">
                <a:solidFill>
                  <a:srgbClr val="3366CC"/>
                </a:solidFill>
                <a:latin typeface="Garamond" panose="02020404030301010803" pitchFamily="18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t>30</a:t>
            </a:fld>
            <a:endParaRPr lang="en-US" altLang="en-US" sz="1200">
              <a:solidFill>
                <a:srgbClr val="3366CC"/>
              </a:solidFill>
              <a:latin typeface="Garamond" panose="02020404030301010803" pitchFamily="18" charset="0"/>
            </a:endParaRPr>
          </a:p>
        </p:txBody>
      </p:sp>
      <p:sp>
        <p:nvSpPr>
          <p:cNvPr id="34820" name="Rectangle 2">
            <a:extLst>
              <a:ext uri="{FF2B5EF4-FFF2-40B4-BE49-F238E27FC236}">
                <a16:creationId xmlns:a16="http://schemas.microsoft.com/office/drawing/2014/main" id="{1F469DCD-61AF-511F-D7D3-C9DDBDBF186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en-US" dirty="0">
                <a:solidFill>
                  <a:schemeClr val="bg1"/>
                </a:solidFill>
              </a:rPr>
              <a:t>The Need for Forensic Certification</a:t>
            </a:r>
          </a:p>
        </p:txBody>
      </p:sp>
      <p:sp>
        <p:nvSpPr>
          <p:cNvPr id="34821" name="Rectangle 3">
            <a:extLst>
              <a:ext uri="{FF2B5EF4-FFF2-40B4-BE49-F238E27FC236}">
                <a16:creationId xmlns:a16="http://schemas.microsoft.com/office/drawing/2014/main" id="{C8E2DED3-03C2-CC38-B23A-6541B07CD49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981200" y="1417639"/>
            <a:ext cx="8229600" cy="4713287"/>
          </a:xfrm>
        </p:spPr>
        <p:txBody>
          <a:bodyPr/>
          <a:lstStyle/>
          <a:p>
            <a:pPr eaLnBrk="1" hangingPunct="1"/>
            <a:r>
              <a:rPr lang="en-US" altLang="en-US" sz="2800" dirty="0"/>
              <a:t>Certification should indicate that the holder of that certification has met a minimum standard</a:t>
            </a:r>
          </a:p>
          <a:p>
            <a:pPr eaLnBrk="1" hangingPunct="1"/>
            <a:r>
              <a:rPr lang="en-US" altLang="en-US" sz="2800" dirty="0"/>
              <a:t>Indicates competence, not necessarily mastery</a:t>
            </a:r>
          </a:p>
          <a:p>
            <a:pPr eaLnBrk="1" hangingPunct="1"/>
            <a:r>
              <a:rPr lang="en-US" altLang="en-US" sz="2800" dirty="0"/>
              <a:t>Certifications include:</a:t>
            </a:r>
          </a:p>
          <a:p>
            <a:pPr lvl="1" eaLnBrk="1" hangingPunct="1"/>
            <a:r>
              <a:rPr lang="en-US" altLang="en-US" sz="2400" dirty="0" err="1"/>
              <a:t>AccessData</a:t>
            </a:r>
            <a:r>
              <a:rPr lang="en-US" altLang="en-US" sz="2400" dirty="0"/>
              <a:t> (Forensic Toolkit)</a:t>
            </a:r>
          </a:p>
          <a:p>
            <a:pPr lvl="1" eaLnBrk="1" hangingPunct="1"/>
            <a:r>
              <a:rPr lang="en-US" altLang="en-US" sz="2400" dirty="0"/>
              <a:t>Guidance Software (EnCase)</a:t>
            </a:r>
          </a:p>
          <a:p>
            <a:pPr lvl="1" eaLnBrk="1" hangingPunct="1"/>
            <a:r>
              <a:rPr lang="en-US" altLang="en-US" sz="2400" dirty="0"/>
              <a:t>Certified Hacking Forensics Investigator (CHFI)</a:t>
            </a:r>
          </a:p>
          <a:p>
            <a:pPr lvl="1" eaLnBrk="1" hangingPunct="1"/>
            <a:r>
              <a:rPr lang="en-US" altLang="en-US" sz="2400" dirty="0"/>
              <a:t>SANS Institute:</a:t>
            </a:r>
          </a:p>
          <a:p>
            <a:pPr lvl="2" eaLnBrk="1" hangingPunct="1"/>
            <a:r>
              <a:rPr lang="en-US" altLang="en-US" sz="2000" dirty="0"/>
              <a:t>Certified Forensics Analyst (GCFA)</a:t>
            </a:r>
          </a:p>
          <a:p>
            <a:pPr lvl="2" eaLnBrk="1" hangingPunct="1"/>
            <a:r>
              <a:rPr lang="en-US" altLang="en-US" sz="2000" dirty="0"/>
              <a:t>Certified Forensics Examiner (GCFE)</a:t>
            </a:r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en-US" sz="2800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1" name="Slide Number Placeholder 4">
            <a:extLst>
              <a:ext uri="{FF2B5EF4-FFF2-40B4-BE49-F238E27FC236}">
                <a16:creationId xmlns:a16="http://schemas.microsoft.com/office/drawing/2014/main" id="{8ECA5D4C-92B1-98CF-5CA4-7CE31CDDA08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fld id="{B168F8F6-0025-4A3F-84EE-47836E1C57CE}" type="slidenum">
              <a:rPr lang="en-US" altLang="en-US" sz="1200">
                <a:solidFill>
                  <a:srgbClr val="3366CC"/>
                </a:solidFill>
                <a:latin typeface="Garamond" panose="02020404030301010803" pitchFamily="18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t>31</a:t>
            </a:fld>
            <a:endParaRPr lang="en-US" altLang="en-US" sz="1200">
              <a:solidFill>
                <a:srgbClr val="3366CC"/>
              </a:solidFill>
              <a:latin typeface="Garamond" panose="02020404030301010803" pitchFamily="18" charset="0"/>
            </a:endParaRPr>
          </a:p>
        </p:txBody>
      </p:sp>
      <p:sp>
        <p:nvSpPr>
          <p:cNvPr id="32772" name="Rectangle 2">
            <a:extLst>
              <a:ext uri="{FF2B5EF4-FFF2-40B4-BE49-F238E27FC236}">
                <a16:creationId xmlns:a16="http://schemas.microsoft.com/office/drawing/2014/main" id="{86CC4064-90E4-F410-9905-B06395AAD83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solidFill>
                  <a:schemeClr val="bg1"/>
                </a:solidFill>
              </a:rPr>
              <a:t>Expert Witnesses</a:t>
            </a:r>
          </a:p>
        </p:txBody>
      </p:sp>
      <p:sp>
        <p:nvSpPr>
          <p:cNvPr id="32773" name="Rectangle 3">
            <a:extLst>
              <a:ext uri="{FF2B5EF4-FFF2-40B4-BE49-F238E27FC236}">
                <a16:creationId xmlns:a16="http://schemas.microsoft.com/office/drawing/2014/main" id="{88FBF767-7827-2988-629E-FD7307CD138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981200" y="1417639"/>
            <a:ext cx="8229600" cy="4713287"/>
          </a:xfrm>
        </p:spPr>
        <p:txBody>
          <a:bodyPr/>
          <a:lstStyle/>
          <a:p>
            <a:pPr eaLnBrk="1" hangingPunct="1"/>
            <a:r>
              <a:rPr lang="en-US" altLang="en-US" sz="2600" dirty="0"/>
              <a:t>Allowed to testify about things not seen or heard</a:t>
            </a:r>
          </a:p>
          <a:p>
            <a:pPr eaLnBrk="1" hangingPunct="1"/>
            <a:r>
              <a:rPr lang="en-US" altLang="en-US" sz="2600" dirty="0"/>
              <a:t>Allowed to make inferences and formulate theories</a:t>
            </a:r>
          </a:p>
          <a:p>
            <a:pPr eaLnBrk="1" hangingPunct="1"/>
            <a:r>
              <a:rPr lang="en-US" altLang="en-US" sz="2600" dirty="0"/>
              <a:t>Testimony is governed by rules such as:</a:t>
            </a:r>
          </a:p>
          <a:p>
            <a:pPr lvl="1" eaLnBrk="1" hangingPunct="1"/>
            <a:r>
              <a:rPr lang="en-US" altLang="en-US" sz="2400" dirty="0"/>
              <a:t>Federal Rule 702</a:t>
            </a:r>
          </a:p>
          <a:p>
            <a:pPr lvl="2" eaLnBrk="1" hangingPunct="1"/>
            <a:r>
              <a:rPr lang="en-US" altLang="en-US" sz="2000" dirty="0"/>
              <a:t>Defines what an expert witness is</a:t>
            </a:r>
          </a:p>
          <a:p>
            <a:pPr lvl="2" eaLnBrk="1" hangingPunct="1"/>
            <a:r>
              <a:rPr lang="en-US" altLang="en-US" sz="2000" dirty="0"/>
              <a:t>Defines rules about when she can testify and what she can testify to</a:t>
            </a:r>
          </a:p>
          <a:p>
            <a:pPr lvl="1" eaLnBrk="1" hangingPunct="1"/>
            <a:r>
              <a:rPr lang="en-US" altLang="en-US" sz="2400" dirty="0"/>
              <a:t>Daubert</a:t>
            </a:r>
          </a:p>
          <a:p>
            <a:pPr lvl="2" eaLnBrk="1" hangingPunct="1"/>
            <a:r>
              <a:rPr lang="en-US" altLang="en-US" sz="2000" dirty="0"/>
              <a:t>Standard used in U.S. federal courts</a:t>
            </a:r>
          </a:p>
          <a:p>
            <a:pPr lvl="2" eaLnBrk="1" hangingPunct="1"/>
            <a:r>
              <a:rPr lang="en-US" altLang="en-US" sz="2000" dirty="0"/>
              <a:t>Determines whether an expert’s scientific testimony is based on reasoning or scientifically valid methodology</a:t>
            </a:r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en-US" sz="2800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1" name="Slide Number Placeholder 4">
            <a:extLst>
              <a:ext uri="{FF2B5EF4-FFF2-40B4-BE49-F238E27FC236}">
                <a16:creationId xmlns:a16="http://schemas.microsoft.com/office/drawing/2014/main" id="{8ECA5D4C-92B1-98CF-5CA4-7CE31CDDA08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fld id="{B168F8F6-0025-4A3F-84EE-47836E1C57CE}" type="slidenum">
              <a:rPr lang="en-US" altLang="en-US" sz="1200">
                <a:solidFill>
                  <a:srgbClr val="3366CC"/>
                </a:solidFill>
                <a:latin typeface="Garamond" panose="02020404030301010803" pitchFamily="18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t>32</a:t>
            </a:fld>
            <a:endParaRPr lang="en-US" altLang="en-US" sz="1200">
              <a:solidFill>
                <a:srgbClr val="3366CC"/>
              </a:solidFill>
              <a:latin typeface="Garamond" panose="02020404030301010803" pitchFamily="18" charset="0"/>
            </a:endParaRPr>
          </a:p>
        </p:txBody>
      </p:sp>
      <p:sp>
        <p:nvSpPr>
          <p:cNvPr id="32772" name="Rectangle 2">
            <a:extLst>
              <a:ext uri="{FF2B5EF4-FFF2-40B4-BE49-F238E27FC236}">
                <a16:creationId xmlns:a16="http://schemas.microsoft.com/office/drawing/2014/main" id="{86CC4064-90E4-F410-9905-B06395AAD83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solidFill>
                  <a:schemeClr val="bg1"/>
                </a:solidFill>
              </a:rPr>
              <a:t>Additional Types of Forensics</a:t>
            </a:r>
          </a:p>
        </p:txBody>
      </p:sp>
      <p:sp>
        <p:nvSpPr>
          <p:cNvPr id="32773" name="Rectangle 3">
            <a:extLst>
              <a:ext uri="{FF2B5EF4-FFF2-40B4-BE49-F238E27FC236}">
                <a16:creationId xmlns:a16="http://schemas.microsoft.com/office/drawing/2014/main" id="{88FBF767-7827-2988-629E-FD7307CD138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981200" y="1417639"/>
            <a:ext cx="8229600" cy="4713287"/>
          </a:xfrm>
        </p:spPr>
        <p:txBody>
          <a:bodyPr/>
          <a:lstStyle/>
          <a:p>
            <a:pPr eaLnBrk="1" hangingPunct="1"/>
            <a:r>
              <a:rPr lang="en-US" altLang="en-US" sz="2600" dirty="0"/>
              <a:t>Computer and phone forensics are the most widely encountered</a:t>
            </a:r>
          </a:p>
          <a:p>
            <a:pPr eaLnBrk="1" hangingPunct="1"/>
            <a:r>
              <a:rPr lang="en-US" altLang="en-US" sz="2600" dirty="0"/>
              <a:t>Other subdisciplines of digital forensics include:</a:t>
            </a:r>
          </a:p>
          <a:p>
            <a:pPr lvl="1" eaLnBrk="1" hangingPunct="1"/>
            <a:r>
              <a:rPr lang="en-US" altLang="en-US" sz="2400" dirty="0"/>
              <a:t>Network forensics</a:t>
            </a:r>
          </a:p>
          <a:p>
            <a:pPr lvl="2" eaLnBrk="1" hangingPunct="1"/>
            <a:r>
              <a:rPr lang="en-US" altLang="en-US" sz="2000" dirty="0"/>
              <a:t>Involves capturing the network packets traversing the network and examining them for evidence</a:t>
            </a:r>
          </a:p>
          <a:p>
            <a:pPr lvl="2" eaLnBrk="1" hangingPunct="1"/>
            <a:r>
              <a:rPr lang="en-US" altLang="en-US" sz="2000" dirty="0"/>
              <a:t>Popular tools: Wireshark, </a:t>
            </a:r>
            <a:r>
              <a:rPr lang="en-US" altLang="en-US" sz="2000" dirty="0" err="1"/>
              <a:t>CommView</a:t>
            </a:r>
            <a:r>
              <a:rPr lang="en-US" altLang="en-US" sz="2000" dirty="0"/>
              <a:t>, </a:t>
            </a:r>
            <a:r>
              <a:rPr lang="en-US" altLang="en-US" sz="2000" dirty="0" err="1"/>
              <a:t>ngrep</a:t>
            </a:r>
            <a:endParaRPr lang="en-US" altLang="en-US" sz="2000" dirty="0"/>
          </a:p>
          <a:p>
            <a:pPr lvl="1" eaLnBrk="1" hangingPunct="1"/>
            <a:r>
              <a:rPr lang="en-US" altLang="en-US" sz="2400" dirty="0"/>
              <a:t>Virtual forensics</a:t>
            </a:r>
          </a:p>
          <a:p>
            <a:pPr lvl="2" eaLnBrk="1" hangingPunct="1"/>
            <a:r>
              <a:rPr lang="en-US" altLang="en-US" sz="2000" dirty="0"/>
              <a:t>Virtualization provides IT resources that are independent of the physical machinery of the user</a:t>
            </a:r>
          </a:p>
          <a:p>
            <a:pPr lvl="2" eaLnBrk="1" hangingPunct="1"/>
            <a:r>
              <a:rPr lang="en-US" altLang="en-US" sz="2000" dirty="0"/>
              <a:t>Virtual machines; public, private, and community clouds</a:t>
            </a:r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en-US" sz="2800" dirty="0"/>
          </a:p>
        </p:txBody>
      </p:sp>
    </p:spTree>
    <p:extLst>
      <p:ext uri="{BB962C8B-B14F-4D97-AF65-F5344CB8AC3E}">
        <p14:creationId xmlns:p14="http://schemas.microsoft.com/office/powerpoint/2010/main" val="890618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7" name="Slide Number Placeholder 4">
            <a:extLst>
              <a:ext uri="{FF2B5EF4-FFF2-40B4-BE49-F238E27FC236}">
                <a16:creationId xmlns:a16="http://schemas.microsoft.com/office/drawing/2014/main" id="{2E4AD6A4-3A63-5D8A-A0F6-CA7616A6CBA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fld id="{FD97747E-DE5D-4EB0-B37A-D471E55E2DE7}" type="slidenum">
              <a:rPr lang="en-US" altLang="en-US" sz="1200">
                <a:solidFill>
                  <a:srgbClr val="3366CC"/>
                </a:solidFill>
                <a:latin typeface="Garamond" panose="02020404030301010803" pitchFamily="18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t>33</a:t>
            </a:fld>
            <a:endParaRPr lang="en-US" altLang="en-US" sz="1200">
              <a:solidFill>
                <a:srgbClr val="3366CC"/>
              </a:solidFill>
              <a:latin typeface="Garamond" panose="02020404030301010803" pitchFamily="18" charset="0"/>
            </a:endParaRPr>
          </a:p>
        </p:txBody>
      </p:sp>
      <p:sp>
        <p:nvSpPr>
          <p:cNvPr id="36868" name="Rectangle 2">
            <a:extLst>
              <a:ext uri="{FF2B5EF4-FFF2-40B4-BE49-F238E27FC236}">
                <a16:creationId xmlns:a16="http://schemas.microsoft.com/office/drawing/2014/main" id="{A9355EC6-8084-89A3-3919-4CC2059CC2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solidFill>
                  <a:schemeClr val="bg1"/>
                </a:solidFill>
              </a:rPr>
              <a:t>Summary</a:t>
            </a:r>
          </a:p>
        </p:txBody>
      </p:sp>
      <p:sp>
        <p:nvSpPr>
          <p:cNvPr id="36869" name="Rectangle 3">
            <a:extLst>
              <a:ext uri="{FF2B5EF4-FFF2-40B4-BE49-F238E27FC236}">
                <a16:creationId xmlns:a16="http://schemas.microsoft.com/office/drawing/2014/main" id="{4236387D-116B-6273-8ED0-44E0A74BEA9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981200" y="1417639"/>
            <a:ext cx="8229600" cy="4713287"/>
          </a:xfrm>
        </p:spPr>
        <p:txBody>
          <a:bodyPr/>
          <a:lstStyle/>
          <a:p>
            <a:r>
              <a:rPr lang="en-US" altLang="en-US" dirty="0"/>
              <a:t>Always make a forensics copy to work with</a:t>
            </a:r>
          </a:p>
          <a:p>
            <a:r>
              <a:rPr lang="en-US" altLang="en-US" dirty="0"/>
              <a:t>Document everything in an investigation</a:t>
            </a:r>
          </a:p>
          <a:p>
            <a:r>
              <a:rPr lang="en-US" altLang="en-US" dirty="0"/>
              <a:t>Retrieve browser information and recover deleted files</a:t>
            </a:r>
          </a:p>
          <a:p>
            <a:r>
              <a:rPr lang="en-US" altLang="en-US" dirty="0"/>
              <a:t>Use commands helpful for forensic analysis</a:t>
            </a:r>
          </a:p>
          <a:p>
            <a:r>
              <a:rPr lang="en-US" altLang="en-US" dirty="0"/>
              <a:t>The Windows Registry and the cloud can add value to forensic analysis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1EAAE10-AC41-4204-9F7F-9B66DE6D6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A1A663-AB5A-1C46-BB3F-DC91B87E167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939404-9D34-18F4-9D95-C4281E2746E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3200" dirty="0"/>
              <a:t>Module 4 – Defense Architectures and Design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DB613D-D509-BE18-749F-9E8A5481C2FC}"/>
              </a:ext>
            </a:extLst>
          </p:cNvPr>
          <p:cNvSpPr txBox="1"/>
          <p:nvPr/>
        </p:nvSpPr>
        <p:spPr>
          <a:xfrm>
            <a:off x="6388360" y="300271"/>
            <a:ext cx="5523722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Network Scanning and Vulnerability Scanning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Digital Forensics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Cybersecurity Engineering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Security policies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Firewalls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Authentication, Access controls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Federated trust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IoT/Cloud middleware</a:t>
            </a:r>
          </a:p>
        </p:txBody>
      </p:sp>
    </p:spTree>
    <p:extLst>
      <p:ext uri="{BB962C8B-B14F-4D97-AF65-F5344CB8AC3E}">
        <p14:creationId xmlns:p14="http://schemas.microsoft.com/office/powerpoint/2010/main" val="23718495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Slide Number Placeholder 4">
            <a:extLst>
              <a:ext uri="{FF2B5EF4-FFF2-40B4-BE49-F238E27FC236}">
                <a16:creationId xmlns:a16="http://schemas.microsoft.com/office/drawing/2014/main" id="{36641A69-D0FF-CC2F-38F4-44B5CD88BC2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fld id="{A1B04147-F544-4EB2-97CF-90FA67E1D6FB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3366CC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None/>
                <a:tabLst/>
                <a:defRPr/>
              </a:pPr>
              <a:t>35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3366CC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</p:txBody>
      </p:sp>
      <p:sp>
        <p:nvSpPr>
          <p:cNvPr id="6148" name="Rectangle 2">
            <a:extLst>
              <a:ext uri="{FF2B5EF4-FFF2-40B4-BE49-F238E27FC236}">
                <a16:creationId xmlns:a16="http://schemas.microsoft.com/office/drawing/2014/main" id="{76507F9C-CD94-AE0C-CD9C-3EA9ECEB374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solidFill>
                  <a:schemeClr val="bg1"/>
                </a:solidFill>
              </a:rPr>
              <a:t>Objectives</a:t>
            </a:r>
          </a:p>
        </p:txBody>
      </p:sp>
      <p:sp>
        <p:nvSpPr>
          <p:cNvPr id="6149" name="Rectangle 3">
            <a:extLst>
              <a:ext uri="{FF2B5EF4-FFF2-40B4-BE49-F238E27FC236}">
                <a16:creationId xmlns:a16="http://schemas.microsoft.com/office/drawing/2014/main" id="{4D045813-AB9E-4076-43F9-40021C6A50D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Understand basic systems engineering concepts</a:t>
            </a:r>
          </a:p>
          <a:p>
            <a:pPr eaLnBrk="1" hangingPunct="1"/>
            <a:r>
              <a:rPr lang="en-US" altLang="en-US" dirty="0"/>
              <a:t>Understand how to integrate systems engineering into cybersecurity</a:t>
            </a:r>
          </a:p>
          <a:p>
            <a:pPr eaLnBrk="1" hangingPunct="1"/>
            <a:r>
              <a:rPr lang="en-US" altLang="en-US" dirty="0"/>
              <a:t>Utilize engineering tools in cybersecurity</a:t>
            </a:r>
          </a:p>
          <a:p>
            <a:pPr eaLnBrk="1" hangingPunct="1"/>
            <a:r>
              <a:rPr lang="en-US" altLang="en-US" dirty="0"/>
              <a:t>Explain the use of standards in cybersecurity engineering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Slide Number Placeholder 4">
            <a:extLst>
              <a:ext uri="{FF2B5EF4-FFF2-40B4-BE49-F238E27FC236}">
                <a16:creationId xmlns:a16="http://schemas.microsoft.com/office/drawing/2014/main" id="{494A3FD1-D517-D15E-5378-DCD95F6D28A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fld id="{75E3BC1D-0E96-4637-BA10-F3FFF1142EAE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3366CC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None/>
                <a:tabLst/>
                <a:defRPr/>
              </a:pPr>
              <a:t>36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3366CC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</p:txBody>
      </p:sp>
      <p:sp>
        <p:nvSpPr>
          <p:cNvPr id="8196" name="Rectangle 2">
            <a:extLst>
              <a:ext uri="{FF2B5EF4-FFF2-40B4-BE49-F238E27FC236}">
                <a16:creationId xmlns:a16="http://schemas.microsoft.com/office/drawing/2014/main" id="{162A3007-4AAD-830A-1BA6-D7E2FE9408F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solidFill>
                  <a:schemeClr val="bg1"/>
                </a:solidFill>
              </a:rPr>
              <a:t>Introduction</a:t>
            </a:r>
          </a:p>
        </p:txBody>
      </p:sp>
      <p:sp>
        <p:nvSpPr>
          <p:cNvPr id="8197" name="Rectangle 3">
            <a:extLst>
              <a:ext uri="{FF2B5EF4-FFF2-40B4-BE49-F238E27FC236}">
                <a16:creationId xmlns:a16="http://schemas.microsoft.com/office/drawing/2014/main" id="{8D8F954F-D083-76EF-3664-87699C55FAF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981200" y="1371601"/>
            <a:ext cx="8229600" cy="4759325"/>
          </a:xfrm>
        </p:spPr>
        <p:txBody>
          <a:bodyPr/>
          <a:lstStyle/>
          <a:p>
            <a:pPr eaLnBrk="1" hangingPunct="1"/>
            <a:r>
              <a:rPr lang="en-US" altLang="en-US" sz="2600" dirty="0"/>
              <a:t>The field of cybersecurity is growing rapidly</a:t>
            </a:r>
          </a:p>
          <a:p>
            <a:pPr eaLnBrk="1" hangingPunct="1"/>
            <a:r>
              <a:rPr lang="en-US" altLang="en-US" sz="2600" dirty="0"/>
              <a:t>Presents challenges for defining the profession</a:t>
            </a:r>
          </a:p>
          <a:p>
            <a:pPr eaLnBrk="1" hangingPunct="1"/>
            <a:r>
              <a:rPr lang="en-US" altLang="en-US" sz="2600" dirty="0"/>
              <a:t>Many different approaches are used in cybersecurity and cybersecurity education</a:t>
            </a:r>
          </a:p>
          <a:p>
            <a:pPr lvl="1" indent="-325120" eaLnBrk="1" hangingPunct="1"/>
            <a:r>
              <a:rPr lang="en-US" altLang="en-US" sz="2200" dirty="0"/>
              <a:t>Practiced as a business management discipline</a:t>
            </a:r>
            <a:endParaRPr lang="en-US" altLang="en-US" sz="2200" dirty="0">
              <a:cs typeface="Arial"/>
            </a:endParaRPr>
          </a:p>
          <a:p>
            <a:pPr lvl="1" indent="-325120" eaLnBrk="1" hangingPunct="1"/>
            <a:r>
              <a:rPr lang="en-US" altLang="en-US" sz="2200" dirty="0"/>
              <a:t>Approached as a computer science sub-discipline</a:t>
            </a:r>
            <a:endParaRPr lang="en-US" altLang="en-US" sz="2200" dirty="0">
              <a:cs typeface="Arial"/>
            </a:endParaRPr>
          </a:p>
          <a:p>
            <a:pPr eaLnBrk="1" hangingPunct="1"/>
            <a:r>
              <a:rPr lang="en-US" altLang="en-US" sz="2600" dirty="0"/>
              <a:t>Wide range of technical backgrounds and skill sets for practitioners</a:t>
            </a:r>
          </a:p>
          <a:p>
            <a:pPr eaLnBrk="1" hangingPunct="1"/>
            <a:r>
              <a:rPr lang="en-US" altLang="en-US" sz="2600" dirty="0"/>
              <a:t>Cybersecurity can be viewed as an engineering discipline—a sub-discipline of systems engineering</a:t>
            </a:r>
            <a:endParaRPr lang="en-US" altLang="en-US" sz="2600" dirty="0">
              <a:cs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Slide Number Placeholder 4">
            <a:extLst>
              <a:ext uri="{FF2B5EF4-FFF2-40B4-BE49-F238E27FC236}">
                <a16:creationId xmlns:a16="http://schemas.microsoft.com/office/drawing/2014/main" id="{494A3FD1-D517-D15E-5378-DCD95F6D28A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fld id="{75E3BC1D-0E96-4637-BA10-F3FFF1142EAE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3366CC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None/>
                <a:tabLst/>
                <a:defRPr/>
              </a:pPr>
              <a:t>37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3366CC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</p:txBody>
      </p:sp>
      <p:sp>
        <p:nvSpPr>
          <p:cNvPr id="8196" name="Rectangle 2">
            <a:extLst>
              <a:ext uri="{FF2B5EF4-FFF2-40B4-BE49-F238E27FC236}">
                <a16:creationId xmlns:a16="http://schemas.microsoft.com/office/drawing/2014/main" id="{162A3007-4AAD-830A-1BA6-D7E2FE9408F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en-US" dirty="0">
                <a:solidFill>
                  <a:schemeClr val="bg1"/>
                </a:solidFill>
              </a:rPr>
              <a:t>Defining Cybersecurity Engineering</a:t>
            </a:r>
          </a:p>
        </p:txBody>
      </p:sp>
      <p:sp>
        <p:nvSpPr>
          <p:cNvPr id="8197" name="Rectangle 3">
            <a:extLst>
              <a:ext uri="{FF2B5EF4-FFF2-40B4-BE49-F238E27FC236}">
                <a16:creationId xmlns:a16="http://schemas.microsoft.com/office/drawing/2014/main" id="{8D8F954F-D083-76EF-3664-87699C55FAF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981200" y="1371601"/>
            <a:ext cx="8229600" cy="4759325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en-US" altLang="en-US" sz="2800" dirty="0"/>
              <a:t>Cybersecurity and Systems Engineering</a:t>
            </a:r>
          </a:p>
          <a:p>
            <a:pPr lvl="1" indent="-325120" eaLnBrk="1" hangingPunct="1"/>
            <a:r>
              <a:rPr lang="en-US" altLang="en-US" sz="2400" dirty="0"/>
              <a:t>Cybersecurity involves diverse computer systems, human processes, operating systems, and more</a:t>
            </a:r>
            <a:endParaRPr lang="en-US" altLang="en-US" sz="2400" dirty="0">
              <a:cs typeface="Arial"/>
            </a:endParaRPr>
          </a:p>
          <a:p>
            <a:pPr lvl="1" indent="-325120" eaLnBrk="1" hangingPunct="1"/>
            <a:r>
              <a:rPr lang="en-US" altLang="en-US" sz="2400" dirty="0"/>
              <a:t>Cybersecurity could be considered a sub-discipline of systems engineering</a:t>
            </a:r>
            <a:endParaRPr lang="en-US" altLang="en-US" sz="2400" dirty="0">
              <a:cs typeface="Arial"/>
            </a:endParaRPr>
          </a:p>
          <a:p>
            <a:pPr lvl="1" indent="-325120" eaLnBrk="1" hangingPunct="1"/>
            <a:r>
              <a:rPr lang="en-US" altLang="en-US" sz="2400" dirty="0"/>
              <a:t>Systems engineering is concerned with a given system, or system of systems, throughout the system life cycle</a:t>
            </a:r>
            <a:endParaRPr lang="en-US" altLang="en-US" sz="2400" dirty="0">
              <a:cs typeface="Arial"/>
            </a:endParaRPr>
          </a:p>
          <a:p>
            <a:pPr lvl="2" indent="-350520" eaLnBrk="1" hangingPunct="1"/>
            <a:r>
              <a:rPr lang="en-US" altLang="en-US" sz="2000" dirty="0"/>
              <a:t>Begins with the concept phase and continues through system disposal</a:t>
            </a:r>
            <a:endParaRPr lang="en-US" altLang="en-US" sz="2000" dirty="0">
              <a:cs typeface="Arial"/>
            </a:endParaRPr>
          </a:p>
          <a:p>
            <a:pPr lvl="2" indent="-350520" eaLnBrk="1" hangingPunct="1"/>
            <a:r>
              <a:rPr lang="en-US" altLang="en-US" sz="2000" dirty="0"/>
              <a:t>This is an appropriate approach for cybersecurity engineering</a:t>
            </a:r>
            <a:endParaRPr lang="en-US" altLang="en-US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986379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Slide Number Placeholder 4">
            <a:extLst>
              <a:ext uri="{FF2B5EF4-FFF2-40B4-BE49-F238E27FC236}">
                <a16:creationId xmlns:a16="http://schemas.microsoft.com/office/drawing/2014/main" id="{494A3FD1-D517-D15E-5378-DCD95F6D28A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fld id="{75E3BC1D-0E96-4637-BA10-F3FFF1142EAE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3366CC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None/>
                <a:tabLst/>
                <a:defRPr/>
              </a:pPr>
              <a:t>38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3366CC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</p:txBody>
      </p:sp>
      <p:sp>
        <p:nvSpPr>
          <p:cNvPr id="8196" name="Rectangle 2">
            <a:extLst>
              <a:ext uri="{FF2B5EF4-FFF2-40B4-BE49-F238E27FC236}">
                <a16:creationId xmlns:a16="http://schemas.microsoft.com/office/drawing/2014/main" id="{162A3007-4AAD-830A-1BA6-D7E2FE9408F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en-US" dirty="0">
                <a:solidFill>
                  <a:schemeClr val="bg1"/>
                </a:solidFill>
              </a:rPr>
              <a:t>Defining Cybersecurity Engineering</a:t>
            </a:r>
          </a:p>
        </p:txBody>
      </p:sp>
      <p:sp>
        <p:nvSpPr>
          <p:cNvPr id="8197" name="Rectangle 3">
            <a:extLst>
              <a:ext uri="{FF2B5EF4-FFF2-40B4-BE49-F238E27FC236}">
                <a16:creationId xmlns:a16="http://schemas.microsoft.com/office/drawing/2014/main" id="{8D8F954F-D083-76EF-3664-87699C55FAF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981200" y="1371601"/>
            <a:ext cx="8229600" cy="4759325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en-US" altLang="en-US" sz="2800" dirty="0"/>
              <a:t>Applying Engineering to Cybersecurity</a:t>
            </a:r>
          </a:p>
          <a:p>
            <a:pPr lvl="1" eaLnBrk="1" hangingPunct="1"/>
            <a:r>
              <a:rPr lang="en-US" altLang="en-US" sz="2400" dirty="0"/>
              <a:t>A cybersecurity project should begin by defining the requirements</a:t>
            </a:r>
          </a:p>
          <a:p>
            <a:pPr lvl="1" eaLnBrk="1" hangingPunct="1"/>
            <a:r>
              <a:rPr lang="en-US" altLang="en-US" sz="2400" dirty="0"/>
              <a:t>Use the SMART acronym for effective requirements:</a:t>
            </a:r>
          </a:p>
          <a:p>
            <a:pPr lvl="2" eaLnBrk="1" hangingPunct="1"/>
            <a:r>
              <a:rPr lang="en-US" altLang="en-US" sz="2000" dirty="0"/>
              <a:t>Specific</a:t>
            </a:r>
          </a:p>
          <a:p>
            <a:pPr lvl="2" eaLnBrk="1" hangingPunct="1"/>
            <a:r>
              <a:rPr lang="en-US" altLang="en-US" sz="2000" dirty="0"/>
              <a:t>Measurable</a:t>
            </a:r>
          </a:p>
          <a:p>
            <a:pPr lvl="2" eaLnBrk="1" hangingPunct="1"/>
            <a:r>
              <a:rPr lang="en-US" altLang="en-US" sz="2000" dirty="0"/>
              <a:t>Achievable</a:t>
            </a:r>
          </a:p>
          <a:p>
            <a:pPr lvl="2" eaLnBrk="1" hangingPunct="1"/>
            <a:r>
              <a:rPr lang="en-US" altLang="en-US" sz="2000" dirty="0"/>
              <a:t>Realistic</a:t>
            </a:r>
          </a:p>
          <a:p>
            <a:pPr lvl="2" eaLnBrk="1" hangingPunct="1"/>
            <a:r>
              <a:rPr lang="en-US" altLang="en-US" sz="2000" dirty="0"/>
              <a:t>Timely</a:t>
            </a:r>
          </a:p>
          <a:p>
            <a:pPr lvl="1" eaLnBrk="1" hangingPunct="1"/>
            <a:r>
              <a:rPr lang="en-US" altLang="en-US" sz="2400" dirty="0"/>
              <a:t>A tool to aid in planning is the Work Breakdown Structure (WBS), which breaks a project into smaller tasks; see the next slide for an example</a:t>
            </a:r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0373680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Slide Number Placeholder 4">
            <a:extLst>
              <a:ext uri="{FF2B5EF4-FFF2-40B4-BE49-F238E27FC236}">
                <a16:creationId xmlns:a16="http://schemas.microsoft.com/office/drawing/2014/main" id="{494A3FD1-D517-D15E-5378-DCD95F6D28A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fld id="{75E3BC1D-0E96-4637-BA10-F3FFF1142EAE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3366CC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None/>
                <a:tabLst/>
                <a:defRPr/>
              </a:pPr>
              <a:t>39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3366CC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</p:txBody>
      </p:sp>
      <p:sp>
        <p:nvSpPr>
          <p:cNvPr id="8196" name="Rectangle 2">
            <a:extLst>
              <a:ext uri="{FF2B5EF4-FFF2-40B4-BE49-F238E27FC236}">
                <a16:creationId xmlns:a16="http://schemas.microsoft.com/office/drawing/2014/main" id="{162A3007-4AAD-830A-1BA6-D7E2FE9408F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en-US" dirty="0">
                <a:solidFill>
                  <a:schemeClr val="bg1"/>
                </a:solidFill>
              </a:rPr>
              <a:t>Work Breakdown Structure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DF3BE1-2409-A80F-2D7A-C2EE957302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8258" y="1561724"/>
            <a:ext cx="6875485" cy="4458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8304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Slide Number Placeholder 4">
            <a:extLst>
              <a:ext uri="{FF2B5EF4-FFF2-40B4-BE49-F238E27FC236}">
                <a16:creationId xmlns:a16="http://schemas.microsoft.com/office/drawing/2014/main" id="{8A4D018D-D1F0-36A5-0518-6EC8E136963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fld id="{90AB3647-7511-470E-9590-B0F68BE3667A}" type="slidenum">
              <a:rPr lang="en-US" altLang="en-US" sz="1200">
                <a:solidFill>
                  <a:srgbClr val="3366CC"/>
                </a:solidFill>
                <a:latin typeface="Garamond" panose="02020404030301010803" pitchFamily="18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t>4</a:t>
            </a:fld>
            <a:endParaRPr lang="en-US" altLang="en-US" sz="1200">
              <a:solidFill>
                <a:srgbClr val="3366CC"/>
              </a:solidFill>
              <a:latin typeface="Garamond" panose="02020404030301010803" pitchFamily="18" charset="0"/>
            </a:endParaRPr>
          </a:p>
        </p:txBody>
      </p:sp>
      <p:sp>
        <p:nvSpPr>
          <p:cNvPr id="8196" name="Rectangle 2">
            <a:extLst>
              <a:ext uri="{FF2B5EF4-FFF2-40B4-BE49-F238E27FC236}">
                <a16:creationId xmlns:a16="http://schemas.microsoft.com/office/drawing/2014/main" id="{F747FCA1-799D-7A55-8B82-B9FD8239E3F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Introduction</a:t>
            </a:r>
          </a:p>
        </p:txBody>
      </p:sp>
      <p:sp>
        <p:nvSpPr>
          <p:cNvPr id="8197" name="Rectangle 3">
            <a:extLst>
              <a:ext uri="{FF2B5EF4-FFF2-40B4-BE49-F238E27FC236}">
                <a16:creationId xmlns:a16="http://schemas.microsoft.com/office/drawing/2014/main" id="{C54EA9FA-E5FC-7E1C-B832-6FF55CACEEC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981200" y="1371601"/>
            <a:ext cx="8229600" cy="4759325"/>
          </a:xfrm>
        </p:spPr>
        <p:txBody>
          <a:bodyPr/>
          <a:lstStyle/>
          <a:p>
            <a:pPr eaLnBrk="1" hangingPunct="1"/>
            <a:r>
              <a:rPr lang="en-US" altLang="en-US" dirty="0"/>
              <a:t>Any system should be periodically assessed for vulnerabilities</a:t>
            </a:r>
          </a:p>
          <a:p>
            <a:pPr eaLnBrk="1" hangingPunct="1"/>
            <a:r>
              <a:rPr lang="en-US" altLang="en-US" sz="2800" dirty="0"/>
              <a:t>Methods for assessment include:</a:t>
            </a:r>
          </a:p>
          <a:p>
            <a:pPr lvl="1" eaLnBrk="1" hangingPunct="1"/>
            <a:r>
              <a:rPr lang="en-US" altLang="en-US" sz="2400" dirty="0"/>
              <a:t>Vulnerability scanning</a:t>
            </a:r>
          </a:p>
          <a:p>
            <a:pPr lvl="1" eaLnBrk="1" hangingPunct="1"/>
            <a:r>
              <a:rPr lang="en-US" altLang="en-US" sz="2400" dirty="0"/>
              <a:t>Penetration testing</a:t>
            </a:r>
          </a:p>
          <a:p>
            <a:pPr lvl="1" eaLnBrk="1" hangingPunct="1"/>
            <a:r>
              <a:rPr lang="en-US" altLang="en-US" sz="2400" dirty="0"/>
              <a:t>Auditing</a:t>
            </a:r>
          </a:p>
          <a:p>
            <a:pPr eaLnBrk="1" hangingPunct="1"/>
            <a:r>
              <a:rPr lang="en-US" altLang="en-US" sz="2800" dirty="0"/>
              <a:t>Tools are available to scan networks for vulnerabilities</a:t>
            </a:r>
          </a:p>
          <a:p>
            <a:pPr eaLnBrk="1" hangingPunct="1"/>
            <a:r>
              <a:rPr lang="en-US" altLang="en-US" sz="2800" dirty="0"/>
              <a:t>Security procedures can provide a network environment with more secure computing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Slide Number Placeholder 4">
            <a:extLst>
              <a:ext uri="{FF2B5EF4-FFF2-40B4-BE49-F238E27FC236}">
                <a16:creationId xmlns:a16="http://schemas.microsoft.com/office/drawing/2014/main" id="{494A3FD1-D517-D15E-5378-DCD95F6D28A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fld id="{75E3BC1D-0E96-4637-BA10-F3FFF1142EAE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3366CC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None/>
                <a:tabLst/>
                <a:defRPr/>
              </a:pPr>
              <a:t>40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3366CC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</p:txBody>
      </p:sp>
      <p:sp>
        <p:nvSpPr>
          <p:cNvPr id="8196" name="Rectangle 2">
            <a:extLst>
              <a:ext uri="{FF2B5EF4-FFF2-40B4-BE49-F238E27FC236}">
                <a16:creationId xmlns:a16="http://schemas.microsoft.com/office/drawing/2014/main" id="{162A3007-4AAD-830A-1BA6-D7E2FE9408F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en-US" dirty="0">
                <a:solidFill>
                  <a:schemeClr val="bg1"/>
                </a:solidFill>
              </a:rPr>
              <a:t>Standards</a:t>
            </a:r>
          </a:p>
        </p:txBody>
      </p:sp>
      <p:sp>
        <p:nvSpPr>
          <p:cNvPr id="8197" name="Rectangle 3">
            <a:extLst>
              <a:ext uri="{FF2B5EF4-FFF2-40B4-BE49-F238E27FC236}">
                <a16:creationId xmlns:a16="http://schemas.microsoft.com/office/drawing/2014/main" id="{8D8F954F-D083-76EF-3664-87699C55FAF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981200" y="1371601"/>
            <a:ext cx="8229600" cy="4759325"/>
          </a:xfrm>
        </p:spPr>
        <p:txBody>
          <a:bodyPr/>
          <a:lstStyle/>
          <a:p>
            <a:pPr eaLnBrk="1" hangingPunct="1"/>
            <a:r>
              <a:rPr lang="en-US" altLang="en-US" sz="2800" dirty="0"/>
              <a:t>Every engineering discipline has specific standards</a:t>
            </a:r>
          </a:p>
          <a:p>
            <a:pPr eaLnBrk="1" hangingPunct="1"/>
            <a:r>
              <a:rPr lang="en-US" altLang="en-US" sz="2800" dirty="0"/>
              <a:t>Standards in the cybersecurity industry include:</a:t>
            </a:r>
          </a:p>
          <a:p>
            <a:pPr lvl="1" eaLnBrk="1" hangingPunct="1"/>
            <a:r>
              <a:rPr lang="en-US" altLang="en-US" sz="2400" dirty="0"/>
              <a:t>RMF: </a:t>
            </a:r>
            <a:r>
              <a:rPr lang="en-US" altLang="en-US" sz="2200" dirty="0"/>
              <a:t>Guide for Applying the Risk Management Framework</a:t>
            </a:r>
          </a:p>
          <a:p>
            <a:pPr lvl="1" eaLnBrk="1" hangingPunct="1"/>
            <a:r>
              <a:rPr lang="en-US" altLang="en-US" sz="2400" dirty="0"/>
              <a:t>ISO 27001: </a:t>
            </a:r>
            <a:r>
              <a:rPr lang="en-US" altLang="en-US" sz="2200" dirty="0"/>
              <a:t>Standard for Information Security Management System (ISMS)</a:t>
            </a:r>
          </a:p>
          <a:p>
            <a:pPr lvl="1" eaLnBrk="1" hangingPunct="1"/>
            <a:r>
              <a:rPr lang="en-US" altLang="en-US" sz="2400" dirty="0"/>
              <a:t>ISO 27004: </a:t>
            </a:r>
            <a:r>
              <a:rPr lang="en-US" altLang="en-US" sz="2200" dirty="0"/>
              <a:t>How to Measure Information Security</a:t>
            </a:r>
          </a:p>
          <a:p>
            <a:pPr lvl="1" eaLnBrk="1" hangingPunct="1"/>
            <a:r>
              <a:rPr lang="en-US" altLang="en-US" sz="2400" dirty="0"/>
              <a:t>NIST SP 800-63B: </a:t>
            </a:r>
            <a:r>
              <a:rPr lang="en-US" altLang="en-US" sz="2200" dirty="0"/>
              <a:t>Digital Identity Guidelines</a:t>
            </a:r>
          </a:p>
        </p:txBody>
      </p:sp>
    </p:spTree>
    <p:extLst>
      <p:ext uri="{BB962C8B-B14F-4D97-AF65-F5344CB8AC3E}">
        <p14:creationId xmlns:p14="http://schemas.microsoft.com/office/powerpoint/2010/main" val="173195491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Slide Number Placeholder 4">
            <a:extLst>
              <a:ext uri="{FF2B5EF4-FFF2-40B4-BE49-F238E27FC236}">
                <a16:creationId xmlns:a16="http://schemas.microsoft.com/office/drawing/2014/main" id="{494A3FD1-D517-D15E-5378-DCD95F6D28A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fld id="{75E3BC1D-0E96-4637-BA10-F3FFF1142EAE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3366CC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None/>
                <a:tabLst/>
                <a:defRPr/>
              </a:pPr>
              <a:t>41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3366CC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</p:txBody>
      </p:sp>
      <p:sp>
        <p:nvSpPr>
          <p:cNvPr id="8196" name="Rectangle 2">
            <a:extLst>
              <a:ext uri="{FF2B5EF4-FFF2-40B4-BE49-F238E27FC236}">
                <a16:creationId xmlns:a16="http://schemas.microsoft.com/office/drawing/2014/main" id="{162A3007-4AAD-830A-1BA6-D7E2FE9408F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en-US" dirty="0">
                <a:solidFill>
                  <a:schemeClr val="bg1"/>
                </a:solidFill>
              </a:rPr>
              <a:t>Modeling</a:t>
            </a:r>
          </a:p>
        </p:txBody>
      </p:sp>
      <p:sp>
        <p:nvSpPr>
          <p:cNvPr id="8197" name="Rectangle 3">
            <a:extLst>
              <a:ext uri="{FF2B5EF4-FFF2-40B4-BE49-F238E27FC236}">
                <a16:creationId xmlns:a16="http://schemas.microsoft.com/office/drawing/2014/main" id="{8D8F954F-D083-76EF-3664-87699C55FAF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981200" y="1371601"/>
            <a:ext cx="8229600" cy="4759325"/>
          </a:xfrm>
        </p:spPr>
        <p:txBody>
          <a:bodyPr/>
          <a:lstStyle/>
          <a:p>
            <a:pPr eaLnBrk="1" hangingPunct="1"/>
            <a:r>
              <a:rPr lang="en-US" altLang="en-US" sz="2800" dirty="0"/>
              <a:t>Cybersecurity engineering is directed toward some threat</a:t>
            </a:r>
          </a:p>
          <a:p>
            <a:pPr eaLnBrk="1" hangingPunct="1"/>
            <a:r>
              <a:rPr lang="en-US" altLang="en-US" sz="2800" dirty="0"/>
              <a:t>Modeling ensures you are building your security to counter the threats specific to your systems</a:t>
            </a:r>
          </a:p>
          <a:p>
            <a:pPr eaLnBrk="1" hangingPunct="1"/>
            <a:r>
              <a:rPr lang="en-US" altLang="en-US" sz="2800" dirty="0"/>
              <a:t>Different modeling concepts include:</a:t>
            </a:r>
          </a:p>
          <a:p>
            <a:pPr lvl="1" eaLnBrk="1" hangingPunct="1"/>
            <a:r>
              <a:rPr lang="en-US" altLang="en-US" sz="2400" dirty="0"/>
              <a:t>STRIDE: Identifies threats in six categories</a:t>
            </a:r>
          </a:p>
          <a:p>
            <a:pPr lvl="1" eaLnBrk="1" hangingPunct="1"/>
            <a:r>
              <a:rPr lang="en-US" altLang="en-US" sz="2400" dirty="0">
                <a:hlinkClick r:id="rId3"/>
              </a:rPr>
              <a:t>PASTA: Risk-centric seven-step methodology</a:t>
            </a:r>
            <a:endParaRPr lang="en-US" altLang="en-US" sz="2400" dirty="0"/>
          </a:p>
          <a:p>
            <a:pPr lvl="1" eaLnBrk="1" hangingPunct="1"/>
            <a:r>
              <a:rPr lang="en-US" altLang="en-US" sz="2400" dirty="0">
                <a:hlinkClick r:id="rId4"/>
              </a:rPr>
              <a:t>DREAD: Mnemonic for risk rating using five categories</a:t>
            </a:r>
            <a:endParaRPr lang="en-US" altLang="en-US" sz="2400" dirty="0"/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32870470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7" name="Slide Number Placeholder 4">
            <a:extLst>
              <a:ext uri="{FF2B5EF4-FFF2-40B4-BE49-F238E27FC236}">
                <a16:creationId xmlns:a16="http://schemas.microsoft.com/office/drawing/2014/main" id="{2E4AD6A4-3A63-5D8A-A0F6-CA7616A6CBA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fld id="{FD97747E-DE5D-4EB0-B37A-D471E55E2DE7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3366CC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None/>
                <a:tabLst/>
                <a:defRPr/>
              </a:pPr>
              <a:t>42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3366CC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</p:txBody>
      </p:sp>
      <p:sp>
        <p:nvSpPr>
          <p:cNvPr id="36868" name="Rectangle 2">
            <a:extLst>
              <a:ext uri="{FF2B5EF4-FFF2-40B4-BE49-F238E27FC236}">
                <a16:creationId xmlns:a16="http://schemas.microsoft.com/office/drawing/2014/main" id="{A9355EC6-8084-89A3-3919-4CC2059CC2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solidFill>
                  <a:schemeClr val="bg1"/>
                </a:solidFill>
              </a:rPr>
              <a:t>Summary</a:t>
            </a:r>
          </a:p>
        </p:txBody>
      </p:sp>
      <p:sp>
        <p:nvSpPr>
          <p:cNvPr id="36869" name="Rectangle 3">
            <a:extLst>
              <a:ext uri="{FF2B5EF4-FFF2-40B4-BE49-F238E27FC236}">
                <a16:creationId xmlns:a16="http://schemas.microsoft.com/office/drawing/2014/main" id="{4236387D-116B-6273-8ED0-44E0A74BEA9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981200" y="1295401"/>
            <a:ext cx="8229600" cy="4835525"/>
          </a:xfrm>
        </p:spPr>
        <p:txBody>
          <a:bodyPr/>
          <a:lstStyle/>
          <a:p>
            <a:r>
              <a:rPr lang="en-US" altLang="en-US" sz="2800" dirty="0"/>
              <a:t>There are various applications of systems engineering to cybersecurity</a:t>
            </a:r>
          </a:p>
          <a:p>
            <a:r>
              <a:rPr lang="en-US" altLang="en-US" sz="2800" dirty="0"/>
              <a:t>The goal is to apply a methodical, systematic approach to cybersecurity</a:t>
            </a:r>
          </a:p>
          <a:p>
            <a:r>
              <a:rPr lang="en-US" altLang="en-US" sz="2800" dirty="0"/>
              <a:t>Penetration testing should be a carefully engineered process mapped to specific testing requirements</a:t>
            </a:r>
          </a:p>
          <a:p>
            <a:r>
              <a:rPr lang="en-US" altLang="en-US" sz="2800" dirty="0"/>
              <a:t>It is beneficial to model cybersecurity scenarios to better understand system security requirements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1EAAE10-AC41-4204-9F7F-9B66DE6D6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A1A663-AB5A-1C46-BB3F-DC91B87E167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939404-9D34-18F4-9D95-C4281E2746E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3200" dirty="0"/>
              <a:t>Module 4 – Defense Architectures and Design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DB613D-D509-BE18-749F-9E8A5481C2FC}"/>
              </a:ext>
            </a:extLst>
          </p:cNvPr>
          <p:cNvSpPr txBox="1"/>
          <p:nvPr/>
        </p:nvSpPr>
        <p:spPr>
          <a:xfrm>
            <a:off x="6388360" y="300271"/>
            <a:ext cx="5523722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Network Scanning and Vulnerability Scanning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Digital Forensics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Cybersecurity Engineering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Security policies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Firewalls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Authentication, Access controls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Federated trust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IoT/Cloud middleware</a:t>
            </a:r>
          </a:p>
        </p:txBody>
      </p:sp>
    </p:spTree>
    <p:extLst>
      <p:ext uri="{BB962C8B-B14F-4D97-AF65-F5344CB8AC3E}">
        <p14:creationId xmlns:p14="http://schemas.microsoft.com/office/powerpoint/2010/main" val="157869100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A6DA8-CF4C-3040-9E5B-DCA706854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 Security Management Controls</a:t>
            </a:r>
            <a:endParaRPr lang="en-US" sz="2400" i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B12ECA-8B2F-F64C-90B9-E8479DE514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1974" y="1153767"/>
            <a:ext cx="4267200" cy="5524500"/>
          </a:xfrm>
          <a:prstGeom prst="rect">
            <a:avLst/>
          </a:prstGeom>
        </p:spPr>
      </p:pic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64B6DF7A-6EE6-7B40-ABF7-7399F75D91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91182" y="6583679"/>
            <a:ext cx="620694" cy="137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0DFCB6-F3ED-DC4B-9103-56EDD9D71AD8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1165509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Security Control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91182" y="6583679"/>
            <a:ext cx="620694" cy="137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0DFCB6-F3ED-DC4B-9103-56EDD9D71AD8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A9B3B2F-ED91-BA4C-8F7F-94AC130F5E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61930" y="1417638"/>
            <a:ext cx="8229600" cy="51657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Control is defined as: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“An action, device, procedure, or other measure that reduces risk by eliminating or preventing a security violation, by minimizing the harm it can cause, or by discovering and reporting it to enable corrective action.”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154944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Control Classifications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91182" y="6583679"/>
            <a:ext cx="620694" cy="137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0DFCB6-F3ED-DC4B-9103-56EDD9D71AD8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A9B3B2F-ED91-BA4C-8F7F-94AC130F5E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61930" y="1417638"/>
            <a:ext cx="8229600" cy="5165724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/>
              <a:t>Management controls</a:t>
            </a:r>
          </a:p>
          <a:p>
            <a:pPr lvl="1"/>
            <a:r>
              <a:rPr lang="en-US" dirty="0"/>
              <a:t>Focus on security policies, planning, guidelines, and standards that influence the selection of operational and technical controls to reduce the risk of loss and to protect the organization’s mission</a:t>
            </a:r>
          </a:p>
          <a:p>
            <a:pPr lvl="1"/>
            <a:r>
              <a:rPr lang="en-US" dirty="0"/>
              <a:t>These controls refer to issues that management needs to address</a:t>
            </a:r>
          </a:p>
          <a:p>
            <a:r>
              <a:rPr lang="en-US" b="1" dirty="0"/>
              <a:t>Operational controls</a:t>
            </a:r>
          </a:p>
          <a:p>
            <a:pPr lvl="1"/>
            <a:r>
              <a:rPr lang="en-US" dirty="0"/>
              <a:t>Address the correct implementation and use of security policies and standards, ensuring consistency in security operations and correcting identified operational deficiencies</a:t>
            </a:r>
          </a:p>
          <a:p>
            <a:pPr lvl="1"/>
            <a:r>
              <a:rPr lang="en-US" dirty="0"/>
              <a:t>These controls relate to mechanisms and procedures that are primarily implemented by people rather than systems</a:t>
            </a:r>
          </a:p>
          <a:p>
            <a:pPr lvl="1"/>
            <a:r>
              <a:rPr lang="en-US" dirty="0"/>
              <a:t>They are used to improve the security of a system or group of systems</a:t>
            </a:r>
          </a:p>
          <a:p>
            <a:r>
              <a:rPr lang="en-US" b="1" dirty="0"/>
              <a:t>Technical controls</a:t>
            </a:r>
          </a:p>
          <a:p>
            <a:pPr lvl="1"/>
            <a:r>
              <a:rPr lang="en-US" dirty="0"/>
              <a:t>Involve the security policies on correct use of hardware and software security capabilities in systems</a:t>
            </a:r>
          </a:p>
          <a:p>
            <a:pPr lvl="1"/>
            <a:r>
              <a:rPr lang="en-US" dirty="0"/>
              <a:t>These range from simple to complex measures that work together to secure critical and sensitive data, information, and IT systems functions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125682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NIST SP800-53 Security Controls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91182" y="6583679"/>
            <a:ext cx="620694" cy="137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0DFCB6-F3ED-DC4B-9103-56EDD9D71AD8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DC63AC0C-B700-FC4E-B937-100A2B87C12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809750" y="1289050"/>
          <a:ext cx="8574088" cy="5143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3" imgW="6086467" imgH="3651320" progId="Word.Document.12">
                  <p:embed/>
                </p:oleObj>
              </mc:Choice>
              <mc:Fallback>
                <p:oleObj name="Document" r:id="rId3" imgW="6086467" imgH="3651320" progId="Word.Document.12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DC63AC0C-B700-FC4E-B937-100A2B87C12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809750" y="1289050"/>
                        <a:ext cx="8574088" cy="5143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7586521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Detailed Security Controls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91182" y="6583679"/>
            <a:ext cx="620694" cy="137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0DFCB6-F3ED-DC4B-9103-56EDD9D71AD8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2C27289C-D8CE-A64A-8DE2-A4FCE5C9640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695722" y="1152774"/>
          <a:ext cx="4800556" cy="5430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3" imgW="6096000" imgH="6896100" progId="Word.Document.12">
                  <p:embed/>
                </p:oleObj>
              </mc:Choice>
              <mc:Fallback>
                <p:oleObj name="Document" r:id="rId3" imgW="6096000" imgH="6896100" progId="Word.Document.12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2C27289C-D8CE-A64A-8DE2-A4FCE5C9640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695722" y="1152774"/>
                        <a:ext cx="4800556" cy="5430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1518642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Detailed Security Controls (2)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91182" y="6583679"/>
            <a:ext cx="620694" cy="137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0DFCB6-F3ED-DC4B-9103-56EDD9D71AD8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FC83244-E260-5440-8AE1-E5FD6797BE9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629" b="52966"/>
          <a:stretch/>
        </p:blipFill>
        <p:spPr>
          <a:xfrm>
            <a:off x="2087729" y="1457325"/>
            <a:ext cx="7949013" cy="4417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8519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Slide Number Placeholder 4">
            <a:extLst>
              <a:ext uri="{FF2B5EF4-FFF2-40B4-BE49-F238E27FC236}">
                <a16:creationId xmlns:a16="http://schemas.microsoft.com/office/drawing/2014/main" id="{0BBF8CAA-ECD5-565C-4724-2534CFE98DF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fld id="{57E724D3-4F63-47CC-AAD2-81EE92F6F6B2}" type="slidenum">
              <a:rPr lang="en-US" altLang="en-US" sz="1200">
                <a:solidFill>
                  <a:srgbClr val="3366CC"/>
                </a:solidFill>
                <a:latin typeface="Garamond" panose="02020404030301010803" pitchFamily="18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t>5</a:t>
            </a:fld>
            <a:endParaRPr lang="en-US" altLang="en-US" sz="1200">
              <a:solidFill>
                <a:srgbClr val="3366CC"/>
              </a:solidFill>
              <a:latin typeface="Garamond" panose="02020404030301010803" pitchFamily="18" charset="0"/>
            </a:endParaRPr>
          </a:p>
        </p:txBody>
      </p:sp>
      <p:sp>
        <p:nvSpPr>
          <p:cNvPr id="10244" name="Rectangle 2">
            <a:extLst>
              <a:ext uri="{FF2B5EF4-FFF2-40B4-BE49-F238E27FC236}">
                <a16:creationId xmlns:a16="http://schemas.microsoft.com/office/drawing/2014/main" id="{A4A8C9DF-834F-42D9-7D94-EBC476F777C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Basics of Assessing a System</a:t>
            </a:r>
          </a:p>
        </p:txBody>
      </p:sp>
      <p:sp>
        <p:nvSpPr>
          <p:cNvPr id="10245" name="Rectangle 3">
            <a:extLst>
              <a:ext uri="{FF2B5EF4-FFF2-40B4-BE49-F238E27FC236}">
                <a16:creationId xmlns:a16="http://schemas.microsoft.com/office/drawing/2014/main" id="{9C909D6C-ED9F-0400-9C2F-C2AB5C160B8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981200" y="1417639"/>
            <a:ext cx="8229600" cy="4713287"/>
          </a:xfrm>
        </p:spPr>
        <p:txBody>
          <a:bodyPr/>
          <a:lstStyle/>
          <a:p>
            <a:pPr eaLnBrk="1" hangingPunct="1"/>
            <a:r>
              <a:rPr lang="en-US" altLang="en-US" sz="2600" dirty="0"/>
              <a:t>Knowing how to begin securing a system can be daunting</a:t>
            </a:r>
          </a:p>
          <a:p>
            <a:pPr eaLnBrk="1" hangingPunct="1"/>
            <a:r>
              <a:rPr lang="en-US" altLang="en-US" sz="2600" dirty="0"/>
              <a:t>The stages of assessing a system’s security can be categorized into the six </a:t>
            </a:r>
            <a:r>
              <a:rPr lang="en-US" altLang="en-US" sz="2600" i="1" dirty="0"/>
              <a:t>P</a:t>
            </a:r>
            <a:r>
              <a:rPr lang="en-US" altLang="en-US" sz="2600" dirty="0"/>
              <a:t>s:</a:t>
            </a:r>
          </a:p>
          <a:p>
            <a:pPr lvl="1" eaLnBrk="1" hangingPunct="1"/>
            <a:r>
              <a:rPr lang="en-US" altLang="en-US" sz="2200" dirty="0"/>
              <a:t>Patch – </a:t>
            </a:r>
            <a:r>
              <a:rPr lang="en-US" altLang="en-US" sz="2000" dirty="0"/>
              <a:t>check and keep system patches up to date</a:t>
            </a:r>
          </a:p>
          <a:p>
            <a:pPr lvl="1" eaLnBrk="1" hangingPunct="1"/>
            <a:r>
              <a:rPr lang="en-US" altLang="en-US" sz="2200" dirty="0"/>
              <a:t>Ports – </a:t>
            </a:r>
            <a:r>
              <a:rPr lang="en-US" altLang="en-US" sz="2000" dirty="0"/>
              <a:t>shut down any unneeded ports</a:t>
            </a:r>
          </a:p>
          <a:p>
            <a:pPr lvl="1" eaLnBrk="1" hangingPunct="1"/>
            <a:r>
              <a:rPr lang="en-US" altLang="en-US" sz="2400" dirty="0"/>
              <a:t>Protect – </a:t>
            </a:r>
            <a:r>
              <a:rPr lang="en-US" altLang="en-US" sz="2000" dirty="0"/>
              <a:t>implement a firewall and IDS</a:t>
            </a:r>
          </a:p>
          <a:p>
            <a:pPr lvl="1" eaLnBrk="1" hangingPunct="1"/>
            <a:r>
              <a:rPr lang="en-US" altLang="en-US" sz="2400" dirty="0"/>
              <a:t>Policies – </a:t>
            </a:r>
            <a:r>
              <a:rPr lang="en-US" altLang="en-US" sz="2000" dirty="0"/>
              <a:t>enforce written policies on computer security</a:t>
            </a:r>
            <a:endParaRPr lang="en-US" altLang="en-US" sz="2400" dirty="0"/>
          </a:p>
          <a:p>
            <a:pPr lvl="1" eaLnBrk="1" hangingPunct="1"/>
            <a:r>
              <a:rPr lang="en-US" altLang="en-US" sz="2400" dirty="0"/>
              <a:t>Probe – </a:t>
            </a:r>
            <a:r>
              <a:rPr lang="en-US" altLang="en-US" sz="2000" dirty="0"/>
              <a:t>regularly probe network for security flaws</a:t>
            </a:r>
          </a:p>
          <a:p>
            <a:pPr lvl="1" eaLnBrk="1" hangingPunct="1"/>
            <a:r>
              <a:rPr lang="en-US" altLang="en-US" sz="2400" dirty="0"/>
              <a:t>Physical – </a:t>
            </a:r>
            <a:r>
              <a:rPr lang="en-US" altLang="en-US" sz="2000" dirty="0"/>
              <a:t>use policies for securing server rooms, individual workstations, and other physical equipment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Detailed Security Controls (3)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91182" y="6583679"/>
            <a:ext cx="620694" cy="137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0DFCB6-F3ED-DC4B-9103-56EDD9D71AD8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FC83244-E260-5440-8AE1-E5FD6797BE9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7033" b="4756"/>
          <a:stretch/>
        </p:blipFill>
        <p:spPr>
          <a:xfrm>
            <a:off x="2255521" y="1403564"/>
            <a:ext cx="7883957" cy="4757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41999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Technical Security Controls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91182" y="6583679"/>
            <a:ext cx="620694" cy="137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0DFCB6-F3ED-DC4B-9103-56EDD9D71AD8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EA16881-CF4C-1A4B-96C7-667B87583B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1980" y="1244600"/>
            <a:ext cx="6362623" cy="547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8193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IT Security Plan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91182" y="6583679"/>
            <a:ext cx="620694" cy="137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0DFCB6-F3ED-DC4B-9103-56EDD9D71AD8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82F523-D71D-F148-8673-6F323871E2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49730" y="1600201"/>
            <a:ext cx="5212080" cy="4525963"/>
          </a:xfrm>
        </p:spPr>
        <p:txBody>
          <a:bodyPr/>
          <a:lstStyle/>
          <a:p>
            <a:r>
              <a:rPr lang="en-US" dirty="0"/>
              <a:t>Provides details of:</a:t>
            </a:r>
          </a:p>
          <a:p>
            <a:pPr marL="0" indent="0">
              <a:buNone/>
            </a:pPr>
            <a:r>
              <a:rPr lang="en-US" dirty="0"/>
              <a:t>What will be done</a:t>
            </a:r>
          </a:p>
          <a:p>
            <a:pPr lvl="1"/>
            <a:r>
              <a:rPr lang="en-US" dirty="0"/>
              <a:t>What resources are needed</a:t>
            </a:r>
          </a:p>
          <a:p>
            <a:pPr lvl="1"/>
            <a:r>
              <a:rPr lang="en-US" dirty="0"/>
              <a:t>Who is responsible</a:t>
            </a:r>
          </a:p>
          <a:p>
            <a:pPr lvl="1"/>
            <a:r>
              <a:rPr lang="en-US" dirty="0"/>
              <a:t>Goal is to detail the actions needed to improve the identified deficiencies in the risk profile</a:t>
            </a:r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CBF14644-FB9B-3349-9364-8243F9430DA4}"/>
              </a:ext>
            </a:extLst>
          </p:cNvPr>
          <p:cNvGraphicFramePr/>
          <p:nvPr/>
        </p:nvGraphicFramePr>
        <p:xfrm>
          <a:off x="6125486" y="1218987"/>
          <a:ext cx="4416785" cy="52883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76910609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Security Plan Implementation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91182" y="6583679"/>
            <a:ext cx="620694" cy="137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0DFCB6-F3ED-DC4B-9103-56EDD9D71AD8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5415348-8B1C-F743-9FC8-70AC947F8D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3898" y="1435965"/>
            <a:ext cx="8136903" cy="5285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75608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Security Plan Implementation (2)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91182" y="6583679"/>
            <a:ext cx="620694" cy="137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0DFCB6-F3ED-DC4B-9103-56EDD9D71AD8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graphicFrame>
        <p:nvGraphicFramePr>
          <p:cNvPr id="5" name="Content Placeholder 5">
            <a:extLst>
              <a:ext uri="{FF2B5EF4-FFF2-40B4-BE49-F238E27FC236}">
                <a16:creationId xmlns:a16="http://schemas.microsoft.com/office/drawing/2014/main" id="{4D459CA2-73DE-7C49-A5E9-D2C98A1CC83B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981200" y="1905000"/>
          <a:ext cx="8382000" cy="4724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61832327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Security Plan Implementation Follow-up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91182" y="6583679"/>
            <a:ext cx="620694" cy="137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0DFCB6-F3ED-DC4B-9103-56EDD9D71AD8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1BD8F7-91AB-A648-A005-24B7425AC3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Security management is a cyclic process</a:t>
            </a:r>
          </a:p>
          <a:p>
            <a:pPr lvl="1"/>
            <a:r>
              <a:rPr lang="en-US" dirty="0"/>
              <a:t>Constantly repeated to respond to changes in the IT systems and the risk environment</a:t>
            </a:r>
          </a:p>
          <a:p>
            <a:r>
              <a:rPr lang="en-US" dirty="0"/>
              <a:t>Need to monitor implemented controls</a:t>
            </a:r>
          </a:p>
          <a:p>
            <a:r>
              <a:rPr lang="en-US" dirty="0"/>
              <a:t>Evaluate changes for security implications	</a:t>
            </a:r>
          </a:p>
          <a:p>
            <a:pPr lvl="1"/>
            <a:r>
              <a:rPr lang="en-US" dirty="0"/>
              <a:t>Otherwise increase chance of security breach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F76050C7-84DD-354B-9649-EC093ABB4F98}"/>
              </a:ext>
            </a:extLst>
          </p:cNvPr>
          <p:cNvGraphicFramePr/>
          <p:nvPr/>
        </p:nvGraphicFramePr>
        <p:xfrm>
          <a:off x="2895600" y="4221089"/>
          <a:ext cx="5257800" cy="19050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278360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Security Plan Maintenance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91182" y="6583679"/>
            <a:ext cx="620694" cy="137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0DFCB6-F3ED-DC4B-9103-56EDD9D71AD8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1BD8F7-91AB-A648-A005-24B7425AC3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Need continued maintenance and monitoring of implemented controls to ensure continued correct functioning and appropriateness</a:t>
            </a:r>
          </a:p>
          <a:p>
            <a:r>
              <a:rPr lang="en-US" dirty="0"/>
              <a:t>Goal is to ensure controls perform as intended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DCA6FD2C-91C7-414D-BF9B-C15E4DCFE070}"/>
              </a:ext>
            </a:extLst>
          </p:cNvPr>
          <p:cNvGraphicFramePr/>
          <p:nvPr/>
        </p:nvGraphicFramePr>
        <p:xfrm>
          <a:off x="2633061" y="3429001"/>
          <a:ext cx="7060905" cy="30016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05960501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1EAAE10-AC41-4204-9F7F-9B66DE6D6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A1A663-AB5A-1C46-BB3F-DC91B87E167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939404-9D34-18F4-9D95-C4281E2746E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3200" dirty="0"/>
              <a:t>Module 4 – Defense Architectures and Design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DB613D-D509-BE18-749F-9E8A5481C2FC}"/>
              </a:ext>
            </a:extLst>
          </p:cNvPr>
          <p:cNvSpPr txBox="1"/>
          <p:nvPr/>
        </p:nvSpPr>
        <p:spPr>
          <a:xfrm>
            <a:off x="6388360" y="300271"/>
            <a:ext cx="5523722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Network Scanning and Vulnerability Scanning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Digital Forensics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Cybersecurity Engineering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Security policies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Firewalls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Authentication, Access controls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Federated trust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IoT/Cloud middleware</a:t>
            </a:r>
          </a:p>
        </p:txBody>
      </p:sp>
    </p:spTree>
    <p:extLst>
      <p:ext uri="{BB962C8B-B14F-4D97-AF65-F5344CB8AC3E}">
        <p14:creationId xmlns:p14="http://schemas.microsoft.com/office/powerpoint/2010/main" val="109382114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The Need For Firewalls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91182" y="6583679"/>
            <a:ext cx="620694" cy="137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0DFCB6-F3ED-DC4B-9103-56EDD9D71AD8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1BD8F7-91AB-A648-A005-24B7425AC3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Internet connectivity is essential</a:t>
            </a:r>
          </a:p>
          <a:p>
            <a:pPr lvl="1"/>
            <a:r>
              <a:rPr lang="en-US" dirty="0"/>
              <a:t>However it creates a threat</a:t>
            </a:r>
          </a:p>
          <a:p>
            <a:endParaRPr lang="en-US" dirty="0"/>
          </a:p>
          <a:p>
            <a:r>
              <a:rPr lang="en-US" dirty="0"/>
              <a:t>Effective means of protecting LANs</a:t>
            </a:r>
          </a:p>
          <a:p>
            <a:endParaRPr lang="en-US" dirty="0"/>
          </a:p>
          <a:p>
            <a:r>
              <a:rPr lang="en-US" dirty="0"/>
              <a:t>Inserted between the premises network and the Internet to establish a controlled link</a:t>
            </a:r>
          </a:p>
          <a:p>
            <a:pPr lvl="1"/>
            <a:r>
              <a:rPr lang="en-US" dirty="0"/>
              <a:t>Can be a single computer system or a set of two or more systems working together</a:t>
            </a:r>
          </a:p>
          <a:p>
            <a:endParaRPr lang="en-US" dirty="0"/>
          </a:p>
          <a:p>
            <a:r>
              <a:rPr lang="en-US" dirty="0"/>
              <a:t>Used as a perimeter defense</a:t>
            </a:r>
          </a:p>
          <a:p>
            <a:pPr lvl="1"/>
            <a:r>
              <a:rPr lang="en-US" dirty="0"/>
              <a:t>Single choke point to impose security and auditing </a:t>
            </a:r>
          </a:p>
          <a:p>
            <a:pPr lvl="1"/>
            <a:r>
              <a:rPr lang="en-US" dirty="0"/>
              <a:t>Insulates the internal systems from external networks</a:t>
            </a:r>
          </a:p>
          <a:p>
            <a:pPr lvl="1"/>
            <a:endParaRPr lang="en-US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45F6B9E5-9309-644C-9B69-35AF6B6A3D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7182" y="1505089"/>
            <a:ext cx="2794000" cy="1536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098647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Firewall Characteristics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91182" y="6583679"/>
            <a:ext cx="620694" cy="137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0DFCB6-F3ED-DC4B-9103-56EDD9D71AD8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1BD8F7-91AB-A648-A005-24B7425AC3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0" y="1316335"/>
            <a:ext cx="8229600" cy="4809829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Design Goals:</a:t>
            </a:r>
          </a:p>
          <a:p>
            <a:pPr lvl="1"/>
            <a:r>
              <a:rPr lang="en-US" dirty="0"/>
              <a:t>All traffic from inside to outside, and vice versa, must pass through the firewall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Only authorized traffic as defined by the local security policy will be allowed to pass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The firewall itself is immune to penetration</a:t>
            </a:r>
          </a:p>
          <a:p>
            <a:pPr lvl="2"/>
            <a:r>
              <a:rPr lang="en-US" dirty="0">
                <a:solidFill>
                  <a:srgbClr val="FF0000"/>
                </a:solidFill>
              </a:rPr>
              <a:t>Not always true</a:t>
            </a:r>
          </a:p>
          <a:p>
            <a:pPr lvl="1"/>
            <a:endParaRPr lang="en-US" dirty="0">
              <a:solidFill>
                <a:srgbClr val="FF0000"/>
              </a:solidFill>
            </a:endParaRPr>
          </a:p>
          <a:p>
            <a:pPr lvl="1"/>
            <a:r>
              <a:rPr lang="en-US" dirty="0">
                <a:solidFill>
                  <a:srgbClr val="FF0000"/>
                </a:solidFill>
              </a:rPr>
              <a:t>The firewall of a large-sized enterprise network can typically have a ruleset or ACL (Access Control List) comprising 10K+ rules</a:t>
            </a:r>
          </a:p>
          <a:p>
            <a:pPr lvl="2"/>
            <a:r>
              <a:rPr lang="en-US" dirty="0">
                <a:solidFill>
                  <a:srgbClr val="FF0000"/>
                </a:solidFill>
              </a:rPr>
              <a:t>Last-matching rules are located at the bottom of the ruleset and consume the most CPU processing power of firewalls</a:t>
            </a:r>
          </a:p>
          <a:p>
            <a:pPr lvl="2"/>
            <a:r>
              <a:rPr lang="en-US" dirty="0">
                <a:solidFill>
                  <a:srgbClr val="FF0000"/>
                </a:solidFill>
              </a:rPr>
              <a:t>If these rules get discovered by an attacker, the attacker can effectively launch a low-rate DoS attack that can bring the firewall to its knees</a:t>
            </a:r>
          </a:p>
          <a:p>
            <a:pPr lvl="2"/>
            <a:r>
              <a:rPr lang="en-US" dirty="0">
                <a:solidFill>
                  <a:srgbClr val="00B050"/>
                </a:solidFill>
              </a:rPr>
              <a:t>Countermeasures: Random delay, periodic re-arranging of rules or caching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793C173-F1A7-F74B-B392-EBBF02D00630}"/>
              </a:ext>
            </a:extLst>
          </p:cNvPr>
          <p:cNvSpPr/>
          <p:nvPr/>
        </p:nvSpPr>
        <p:spPr>
          <a:xfrm>
            <a:off x="1981200" y="6286989"/>
            <a:ext cx="8229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K. Salah, K. Sattar, A.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Baig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, M.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Squalli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, P. Calyam, “Resiliency of Popular Network Firewalls against Remote Discovery of Last-Matching Rules”,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ACM Conference on Security of Information and Networks (SIN)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, 2009.</a:t>
            </a:r>
          </a:p>
        </p:txBody>
      </p:sp>
    </p:spTree>
    <p:extLst>
      <p:ext uri="{BB962C8B-B14F-4D97-AF65-F5344CB8AC3E}">
        <p14:creationId xmlns:p14="http://schemas.microsoft.com/office/powerpoint/2010/main" val="36848299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Slide Number Placeholder 4">
            <a:extLst>
              <a:ext uri="{FF2B5EF4-FFF2-40B4-BE49-F238E27FC236}">
                <a16:creationId xmlns:a16="http://schemas.microsoft.com/office/drawing/2014/main" id="{0BBF8CAA-ECD5-565C-4724-2534CFE98DF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fld id="{57E724D3-4F63-47CC-AAD2-81EE92F6F6B2}" type="slidenum">
              <a:rPr lang="en-US" altLang="en-US" sz="1200">
                <a:solidFill>
                  <a:srgbClr val="3366CC"/>
                </a:solidFill>
                <a:latin typeface="Garamond" panose="02020404030301010803" pitchFamily="18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t>6</a:t>
            </a:fld>
            <a:endParaRPr lang="en-US" altLang="en-US" sz="1200">
              <a:solidFill>
                <a:srgbClr val="3366CC"/>
              </a:solidFill>
              <a:latin typeface="Garamond" panose="02020404030301010803" pitchFamily="18" charset="0"/>
            </a:endParaRPr>
          </a:p>
        </p:txBody>
      </p:sp>
      <p:sp>
        <p:nvSpPr>
          <p:cNvPr id="10244" name="Rectangle 2">
            <a:extLst>
              <a:ext uri="{FF2B5EF4-FFF2-40B4-BE49-F238E27FC236}">
                <a16:creationId xmlns:a16="http://schemas.microsoft.com/office/drawing/2014/main" id="{A4A8C9DF-834F-42D9-7D94-EBC476F777C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Securing Computer Systems</a:t>
            </a:r>
          </a:p>
        </p:txBody>
      </p:sp>
      <p:sp>
        <p:nvSpPr>
          <p:cNvPr id="10245" name="Rectangle 3">
            <a:extLst>
              <a:ext uri="{FF2B5EF4-FFF2-40B4-BE49-F238E27FC236}">
                <a16:creationId xmlns:a16="http://schemas.microsoft.com/office/drawing/2014/main" id="{9C909D6C-ED9F-0400-9C2F-C2AB5C160B8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981200" y="1417639"/>
            <a:ext cx="8229600" cy="4713287"/>
          </a:xfrm>
        </p:spPr>
        <p:txBody>
          <a:bodyPr/>
          <a:lstStyle/>
          <a:p>
            <a:pPr eaLnBrk="1" hangingPunct="1"/>
            <a:r>
              <a:rPr lang="en-US" altLang="en-US" sz="2600" dirty="0"/>
              <a:t>Some organizations offer step-by-step guides or security templates for use in your network setting:</a:t>
            </a:r>
          </a:p>
          <a:p>
            <a:pPr lvl="1" eaLnBrk="1" hangingPunct="1"/>
            <a:r>
              <a:rPr lang="en-US" altLang="en-US" sz="2200" dirty="0"/>
              <a:t>National Security Agency</a:t>
            </a:r>
          </a:p>
          <a:p>
            <a:pPr lvl="2" eaLnBrk="1" hangingPunct="1"/>
            <a:r>
              <a:rPr lang="en-US" altLang="en-US" sz="1800" dirty="0"/>
              <a:t>See </a:t>
            </a:r>
            <a:r>
              <a:rPr lang="en-US" altLang="en-US" sz="1800" dirty="0">
                <a:hlinkClick r:id="rId3"/>
              </a:rPr>
              <a:t>https://nsacyber.github.io/publications.html</a:t>
            </a:r>
            <a:r>
              <a:rPr lang="en-US" altLang="en-US" sz="1800" dirty="0"/>
              <a:t> </a:t>
            </a:r>
          </a:p>
          <a:p>
            <a:pPr lvl="1" eaLnBrk="1" hangingPunct="1"/>
            <a:r>
              <a:rPr lang="en-US" altLang="en-US" sz="2200" dirty="0"/>
              <a:t>Center for Internet Security (CIS)</a:t>
            </a:r>
          </a:p>
          <a:p>
            <a:pPr lvl="2" eaLnBrk="1" hangingPunct="1"/>
            <a:r>
              <a:rPr lang="en-US" altLang="en-US" sz="1800" dirty="0"/>
              <a:t>See </a:t>
            </a:r>
            <a:r>
              <a:rPr lang="en-US" altLang="en-US" sz="1800" dirty="0">
                <a:hlinkClick r:id="rId4"/>
              </a:rPr>
              <a:t>https://www.cisecurity.org</a:t>
            </a:r>
            <a:endParaRPr lang="en-US" altLang="en-US" sz="1800" dirty="0"/>
          </a:p>
          <a:p>
            <a:pPr lvl="1" eaLnBrk="1" hangingPunct="1"/>
            <a:r>
              <a:rPr lang="en-US" altLang="en-US" sz="2200" dirty="0"/>
              <a:t>SANS Institute</a:t>
            </a:r>
          </a:p>
          <a:p>
            <a:pPr lvl="2" eaLnBrk="1" hangingPunct="1"/>
            <a:r>
              <a:rPr lang="en-US" altLang="en-US" sz="1800" dirty="0"/>
              <a:t>See </a:t>
            </a:r>
            <a:r>
              <a:rPr lang="en-US" altLang="en-US" sz="1800" dirty="0">
                <a:hlinkClick r:id="rId5"/>
              </a:rPr>
              <a:t>www.sans.org/resources/policies/</a:t>
            </a:r>
            <a:endParaRPr lang="en-US" altLang="en-US" sz="1800" dirty="0"/>
          </a:p>
          <a:p>
            <a:pPr eaLnBrk="1" hangingPunct="1"/>
            <a:r>
              <a:rPr lang="en-US" altLang="en-US" sz="2600" dirty="0"/>
              <a:t>Templates for implementing security precautions:</a:t>
            </a:r>
          </a:p>
          <a:p>
            <a:pPr lvl="1" eaLnBrk="1" hangingPunct="1"/>
            <a:r>
              <a:rPr lang="en-US" altLang="en-US" sz="2200" dirty="0"/>
              <a:t>Windows security templates</a:t>
            </a:r>
          </a:p>
          <a:p>
            <a:pPr lvl="2" eaLnBrk="1" hangingPunct="1"/>
            <a:r>
              <a:rPr lang="en-US" altLang="en-US" sz="1800" dirty="0"/>
              <a:t>See </a:t>
            </a:r>
            <a:r>
              <a:rPr lang="en-US" altLang="en-US" sz="1800" dirty="0">
                <a:hlinkClick r:id="rId6"/>
              </a:rPr>
              <a:t>https://support.microsoft.com/en-us/kb/816585</a:t>
            </a:r>
            <a:endParaRPr lang="en-US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99208184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Firewall Access Policy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91182" y="6583679"/>
            <a:ext cx="620694" cy="137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0DFCB6-F3ED-DC4B-9103-56EDD9D71AD8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1BD8F7-91AB-A648-A005-24B7425AC3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0" y="1316335"/>
            <a:ext cx="8229600" cy="480982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 critical component in the planning and implementation of a firewall is specifying a suitable access policy</a:t>
            </a:r>
          </a:p>
          <a:p>
            <a:pPr lvl="1"/>
            <a:r>
              <a:rPr lang="en-US" dirty="0"/>
              <a:t>This lists the types of traffic authorized to pass through the firewall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Includes address ranges, protocols, applications and content types</a:t>
            </a:r>
          </a:p>
          <a:p>
            <a:endParaRPr lang="en-US" dirty="0"/>
          </a:p>
          <a:p>
            <a:r>
              <a:rPr lang="en-US" dirty="0"/>
              <a:t>This policy should be developed from the organization’s information security risk assessment and policy</a:t>
            </a:r>
          </a:p>
          <a:p>
            <a:endParaRPr lang="en-US" dirty="0"/>
          </a:p>
          <a:p>
            <a:r>
              <a:rPr lang="en-US" dirty="0"/>
              <a:t>Should be developed from a broad specification of which traffic types the organization needs to support</a:t>
            </a:r>
          </a:p>
          <a:p>
            <a:pPr lvl="1"/>
            <a:r>
              <a:rPr lang="en-US" dirty="0"/>
              <a:t>Then refined to detail the filter elements which can then be implemented within an appropriate firewall topology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568943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Firewall Filter Characteristics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91182" y="6583679"/>
            <a:ext cx="620694" cy="137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0DFCB6-F3ED-DC4B-9103-56EDD9D71AD8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1BD8F7-91AB-A648-A005-24B7425AC3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0" y="1316335"/>
            <a:ext cx="8229600" cy="4809829"/>
          </a:xfrm>
        </p:spPr>
        <p:txBody>
          <a:bodyPr>
            <a:normAutofit/>
          </a:bodyPr>
          <a:lstStyle/>
          <a:p>
            <a:r>
              <a:rPr lang="en-US" dirty="0"/>
              <a:t>Characteristics that a firewall access policy could use to filter traffic include (as per NIST SP 800-41):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4D48259-8ED2-1D42-97A7-423F35CC02C0}"/>
              </a:ext>
            </a:extLst>
          </p:cNvPr>
          <p:cNvGraphicFramePr/>
          <p:nvPr/>
        </p:nvGraphicFramePr>
        <p:xfrm>
          <a:off x="2286000" y="2286000"/>
          <a:ext cx="7772400" cy="4368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26849643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Firewall Capabilities and Limits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91182" y="6583679"/>
            <a:ext cx="620694" cy="137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0DFCB6-F3ED-DC4B-9103-56EDD9D71AD8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1BD8F7-91AB-A648-A005-24B7425AC3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0" y="1316334"/>
            <a:ext cx="8229600" cy="5267028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Capabilities:</a:t>
            </a:r>
          </a:p>
          <a:p>
            <a:pPr lvl="1"/>
            <a:r>
              <a:rPr lang="en-US" dirty="0"/>
              <a:t>	Defines a single choke point</a:t>
            </a:r>
          </a:p>
          <a:p>
            <a:pPr lvl="1"/>
            <a:r>
              <a:rPr lang="en-US" dirty="0"/>
              <a:t>	Provides a location for monitoring security events</a:t>
            </a:r>
          </a:p>
          <a:p>
            <a:pPr lvl="1"/>
            <a:r>
              <a:rPr lang="en-US" dirty="0"/>
              <a:t>	Convenient platform for several Internet functions that are not security related</a:t>
            </a:r>
          </a:p>
          <a:p>
            <a:pPr lvl="1"/>
            <a:r>
              <a:rPr lang="en-US" dirty="0"/>
              <a:t>	Can serve as the platform for </a:t>
            </a:r>
            <a:r>
              <a:rPr lang="en-US" dirty="0" err="1"/>
              <a:t>IPSec</a:t>
            </a:r>
            <a:endParaRPr lang="en-US" dirty="0"/>
          </a:p>
          <a:p>
            <a:pPr lvl="2"/>
            <a:r>
              <a:rPr lang="en-US" dirty="0" err="1"/>
              <a:t>IPSec</a:t>
            </a:r>
            <a:r>
              <a:rPr lang="en-US" dirty="0"/>
              <a:t> is a standard suite of protocols between 2 communication points across the IP network that provide data authentication, integrity, and confidentiality; It also defines the encrypted, decrypted and authenticated packets</a:t>
            </a:r>
          </a:p>
          <a:p>
            <a:endParaRPr lang="en-US" dirty="0"/>
          </a:p>
          <a:p>
            <a:r>
              <a:rPr lang="en-US" b="1" dirty="0">
                <a:solidFill>
                  <a:srgbClr val="FF0000"/>
                </a:solidFill>
              </a:rPr>
              <a:t>Limitations:</a:t>
            </a:r>
          </a:p>
          <a:p>
            <a:pPr lvl="1"/>
            <a:r>
              <a:rPr lang="en-US" dirty="0"/>
              <a:t>	Cannot protect against attacks bypassing firewall</a:t>
            </a:r>
          </a:p>
          <a:p>
            <a:pPr lvl="1"/>
            <a:r>
              <a:rPr lang="en-US" dirty="0"/>
              <a:t>	May not protect fully against internal threats</a:t>
            </a:r>
          </a:p>
          <a:p>
            <a:pPr lvl="1"/>
            <a:r>
              <a:rPr lang="en-US" dirty="0"/>
              <a:t>	Improperly secured wireless LAN can be accessed from outside the organization</a:t>
            </a:r>
          </a:p>
          <a:p>
            <a:pPr lvl="1"/>
            <a:r>
              <a:rPr lang="en-US" dirty="0"/>
              <a:t>	Laptop, or portable storage device may be infected outside the corporate network then used internally</a:t>
            </a:r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856749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Types of Firewalls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91182" y="6583679"/>
            <a:ext cx="620694" cy="137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0DFCB6-F3ED-DC4B-9103-56EDD9D71AD8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97F4B86-2A46-114C-87F0-A38E93DC6A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6832" b="37759"/>
          <a:stretch/>
        </p:blipFill>
        <p:spPr>
          <a:xfrm>
            <a:off x="1780219" y="2983487"/>
            <a:ext cx="8631563" cy="37379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F81188B-EB8E-8942-9D38-F41066EA3B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0682" y="1417638"/>
            <a:ext cx="5850082" cy="1898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8254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Types of Firewalls (2)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91182" y="6583679"/>
            <a:ext cx="620694" cy="137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0DFCB6-F3ED-DC4B-9103-56EDD9D71AD8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6B9461B-0A92-224B-96E0-A6262E306E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3774" y="1957971"/>
            <a:ext cx="8427027" cy="3516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89812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Packet Filtering Firewall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91182" y="6583679"/>
            <a:ext cx="620694" cy="137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0DFCB6-F3ED-DC4B-9103-56EDD9D71AD8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1BD8F7-91AB-A648-A005-24B7425AC3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0" y="1316335"/>
            <a:ext cx="8229600" cy="4809829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Applies rules to each incoming and outgoing IP packet </a:t>
            </a:r>
          </a:p>
          <a:p>
            <a:pPr lvl="1"/>
            <a:r>
              <a:rPr lang="en-US" dirty="0"/>
              <a:t>Typically a list of rules based on matches in the IP or TCP header</a:t>
            </a:r>
          </a:p>
          <a:p>
            <a:pPr lvl="1"/>
            <a:r>
              <a:rPr lang="en-US" dirty="0"/>
              <a:t>Forwards or discards the packet based on rules match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Two default policies:</a:t>
            </a:r>
          </a:p>
          <a:p>
            <a:pPr lvl="1"/>
            <a:r>
              <a:rPr lang="en-US" dirty="0"/>
              <a:t>Discard - prohibit unless expressly permitted</a:t>
            </a:r>
          </a:p>
          <a:p>
            <a:pPr lvl="2"/>
            <a:r>
              <a:rPr lang="en-US" dirty="0"/>
              <a:t>More conservative, controlled, visible to users</a:t>
            </a:r>
          </a:p>
          <a:p>
            <a:pPr lvl="1"/>
            <a:r>
              <a:rPr lang="en-US" dirty="0"/>
              <a:t>Forward - permit unless expressly prohibited</a:t>
            </a:r>
          </a:p>
          <a:p>
            <a:pPr lvl="2"/>
            <a:r>
              <a:rPr lang="en-US" dirty="0"/>
              <a:t>Easier to manage and use but less secure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B4CCD6B5-D06F-8942-9CF7-B3FCC15EF958}"/>
              </a:ext>
            </a:extLst>
          </p:cNvPr>
          <p:cNvGraphicFramePr/>
          <p:nvPr/>
        </p:nvGraphicFramePr>
        <p:xfrm>
          <a:off x="2839620" y="2370789"/>
          <a:ext cx="5959386" cy="17546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2999106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Packet Filtering Examples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91182" y="6583679"/>
            <a:ext cx="620694" cy="137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0DFCB6-F3ED-DC4B-9103-56EDD9D71AD8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0C8C7C1F-A3B0-9B47-86DE-92657AB0AEB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741187" y="2234947"/>
          <a:ext cx="8560343" cy="26806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3" imgW="6083076" imgH="1904930" progId="Word.Document.12">
                  <p:embed/>
                </p:oleObj>
              </mc:Choice>
              <mc:Fallback>
                <p:oleObj name="Document" r:id="rId3" imgW="6083076" imgH="1904930" progId="Word.Document.12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0C8C7C1F-A3B0-9B47-86DE-92657AB0AEB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41187" y="2234947"/>
                        <a:ext cx="8560343" cy="26806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CFC79635-D7BC-A540-917D-08CA770F739F}"/>
              </a:ext>
            </a:extLst>
          </p:cNvPr>
          <p:cNvSpPr txBox="1"/>
          <p:nvPr/>
        </p:nvSpPr>
        <p:spPr>
          <a:xfrm>
            <a:off x="3232940" y="4833257"/>
            <a:ext cx="5576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Do you see problems with this rule set?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FAAB06C-587D-3849-B8C3-101544FBA8D7}"/>
              </a:ext>
            </a:extLst>
          </p:cNvPr>
          <p:cNvSpPr/>
          <p:nvPr/>
        </p:nvSpPr>
        <p:spPr>
          <a:xfrm>
            <a:off x="1741186" y="5175249"/>
            <a:ext cx="8645460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Rule 4 allows external traffic to any destination port above 1023. As an example of an exploit of this rule, an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external attacker can open a connection from the attacker’s port 5150 to an internal Web proxy server on port 8080. This is supposed to be forbidden and could allow an attack on the server.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-110" charset="0"/>
              <a:ea typeface="ＭＳ Ｐゴシック" pitchFamily="-1" charset="-128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To counter this attack, the firewall rule set can be configured with a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source port field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for each row. For rules 2 and 4, the source port is set to 25; for rules 1 and 3, the source port is set to &gt;1023.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80591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Packet Filtering Advantages and Weaknesses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91182" y="6583679"/>
            <a:ext cx="620694" cy="137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0DFCB6-F3ED-DC4B-9103-56EDD9D71AD8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F8B320C8-ABDA-6944-8FA7-D1E4065A96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0" y="1595745"/>
            <a:ext cx="8229600" cy="4809829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Advantages:</a:t>
            </a:r>
          </a:p>
          <a:p>
            <a:pPr lvl="1"/>
            <a:r>
              <a:rPr lang="en-US" dirty="0"/>
              <a:t>Simplicity</a:t>
            </a:r>
          </a:p>
          <a:p>
            <a:pPr lvl="1"/>
            <a:r>
              <a:rPr lang="en-US" dirty="0"/>
              <a:t>Typically transparent to users and are very fast</a:t>
            </a:r>
          </a:p>
          <a:p>
            <a:endParaRPr lang="en-US" b="1" dirty="0">
              <a:solidFill>
                <a:srgbClr val="FF0000"/>
              </a:solidFill>
            </a:endParaRPr>
          </a:p>
          <a:p>
            <a:r>
              <a:rPr lang="en-US" b="1" dirty="0">
                <a:solidFill>
                  <a:srgbClr val="FF0000"/>
                </a:solidFill>
              </a:rPr>
              <a:t>Weaknesses:</a:t>
            </a:r>
          </a:p>
          <a:p>
            <a:pPr lvl="1"/>
            <a:r>
              <a:rPr lang="en-US" dirty="0"/>
              <a:t>Cannot prevent attacks that employ application specific vulnerabilities or functions</a:t>
            </a:r>
          </a:p>
          <a:p>
            <a:pPr lvl="1"/>
            <a:r>
              <a:rPr lang="en-US" dirty="0"/>
              <a:t>Limited logging functionality</a:t>
            </a:r>
          </a:p>
          <a:p>
            <a:pPr lvl="1"/>
            <a:r>
              <a:rPr lang="en-US" dirty="0"/>
              <a:t>Do not support advanced user authentication</a:t>
            </a:r>
          </a:p>
          <a:p>
            <a:pPr lvl="1"/>
            <a:r>
              <a:rPr lang="en-US" dirty="0"/>
              <a:t>Vulnerable to attacks on TCP/IP protocol bugs</a:t>
            </a:r>
          </a:p>
          <a:p>
            <a:pPr lvl="1"/>
            <a:r>
              <a:rPr lang="en-US" dirty="0"/>
              <a:t>Improper configuration can lead to breaches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204808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Types of Firewalls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91182" y="6583679"/>
            <a:ext cx="620694" cy="137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0DFCB6-F3ED-DC4B-9103-56EDD9D71AD8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97F4B86-2A46-114C-87F0-A38E93DC6A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6832" b="37759"/>
          <a:stretch/>
        </p:blipFill>
        <p:spPr>
          <a:xfrm>
            <a:off x="1780219" y="2983487"/>
            <a:ext cx="8631563" cy="37379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F81188B-EB8E-8942-9D38-F41066EA3B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0682" y="1417638"/>
            <a:ext cx="5850082" cy="1898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1717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Stateful Inspection Firewall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91182" y="6583679"/>
            <a:ext cx="620694" cy="137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0DFCB6-F3ED-DC4B-9103-56EDD9D71AD8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graphicFrame>
        <p:nvGraphicFramePr>
          <p:cNvPr id="9" name="Content Placeholder 5">
            <a:extLst>
              <a:ext uri="{FF2B5EF4-FFF2-40B4-BE49-F238E27FC236}">
                <a16:creationId xmlns:a16="http://schemas.microsoft.com/office/drawing/2014/main" id="{9C4C5643-C985-CD49-8859-160592D658A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775520" y="1628800"/>
          <a:ext cx="8712968" cy="51845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0626751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Slide Number Placeholder 4">
            <a:extLst>
              <a:ext uri="{FF2B5EF4-FFF2-40B4-BE49-F238E27FC236}">
                <a16:creationId xmlns:a16="http://schemas.microsoft.com/office/drawing/2014/main" id="{0BBF8CAA-ECD5-565C-4724-2534CFE98DF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fld id="{57E724D3-4F63-47CC-AAD2-81EE92F6F6B2}" type="slidenum">
              <a:rPr lang="en-US" altLang="en-US" sz="1200">
                <a:solidFill>
                  <a:srgbClr val="3366CC"/>
                </a:solidFill>
                <a:latin typeface="Garamond" panose="02020404030301010803" pitchFamily="18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t>7</a:t>
            </a:fld>
            <a:endParaRPr lang="en-US" altLang="en-US" sz="1200">
              <a:solidFill>
                <a:srgbClr val="3366CC"/>
              </a:solidFill>
              <a:latin typeface="Garamond" panose="02020404030301010803" pitchFamily="18" charset="0"/>
            </a:endParaRPr>
          </a:p>
        </p:txBody>
      </p:sp>
      <p:sp>
        <p:nvSpPr>
          <p:cNvPr id="10244" name="Rectangle 2">
            <a:extLst>
              <a:ext uri="{FF2B5EF4-FFF2-40B4-BE49-F238E27FC236}">
                <a16:creationId xmlns:a16="http://schemas.microsoft.com/office/drawing/2014/main" id="{A4A8C9DF-834F-42D9-7D94-EBC476F777C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en-US" dirty="0"/>
              <a:t>Securing Computer Systems (cont.)</a:t>
            </a:r>
          </a:p>
        </p:txBody>
      </p:sp>
      <p:sp>
        <p:nvSpPr>
          <p:cNvPr id="10245" name="Rectangle 3">
            <a:extLst>
              <a:ext uri="{FF2B5EF4-FFF2-40B4-BE49-F238E27FC236}">
                <a16:creationId xmlns:a16="http://schemas.microsoft.com/office/drawing/2014/main" id="{9C909D6C-ED9F-0400-9C2F-C2AB5C160B8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981200" y="1417639"/>
            <a:ext cx="8305800" cy="4713287"/>
          </a:xfrm>
        </p:spPr>
        <p:txBody>
          <a:bodyPr/>
          <a:lstStyle/>
          <a:p>
            <a:pPr eaLnBrk="1" hangingPunct="1"/>
            <a:r>
              <a:rPr lang="en-US" altLang="en-US" sz="2400" dirty="0"/>
              <a:t>Securing individual workstations</a:t>
            </a:r>
          </a:p>
          <a:p>
            <a:pPr lvl="1" eaLnBrk="1" hangingPunct="1"/>
            <a:r>
              <a:rPr lang="en-US" altLang="en-US" sz="2000" dirty="0"/>
              <a:t>Apply all patches</a:t>
            </a:r>
          </a:p>
          <a:p>
            <a:pPr lvl="1" eaLnBrk="1" hangingPunct="1"/>
            <a:r>
              <a:rPr lang="en-US" altLang="en-US" sz="2000" dirty="0"/>
              <a:t>Restrict the ability to install programs or alter system settings</a:t>
            </a:r>
          </a:p>
          <a:p>
            <a:pPr lvl="1" eaLnBrk="1" hangingPunct="1"/>
            <a:r>
              <a:rPr lang="en-US" altLang="en-US" sz="2000" dirty="0"/>
              <a:t>Install antivirus and antispyware software</a:t>
            </a:r>
          </a:p>
          <a:p>
            <a:pPr lvl="1" eaLnBrk="1" hangingPunct="1"/>
            <a:r>
              <a:rPr lang="en-US" altLang="en-US" sz="2000" dirty="0"/>
              <a:t>Configure firewalls</a:t>
            </a:r>
          </a:p>
          <a:p>
            <a:pPr lvl="1" eaLnBrk="1" hangingPunct="1"/>
            <a:r>
              <a:rPr lang="en-US" altLang="en-US" sz="2000" dirty="0"/>
              <a:t>Enforce the use of secure passwords</a:t>
            </a:r>
          </a:p>
          <a:p>
            <a:pPr eaLnBrk="1" hangingPunct="1"/>
            <a:r>
              <a:rPr lang="en-US" altLang="en-US" sz="2400" dirty="0"/>
              <a:t>Securing a server</a:t>
            </a:r>
          </a:p>
          <a:p>
            <a:pPr lvl="1" eaLnBrk="1" hangingPunct="1"/>
            <a:r>
              <a:rPr lang="en-US" altLang="en-US" sz="2000" dirty="0"/>
              <a:t>Follow the same steps as for workstations, plus…</a:t>
            </a:r>
          </a:p>
          <a:p>
            <a:pPr lvl="1" eaLnBrk="1" hangingPunct="1"/>
            <a:r>
              <a:rPr lang="en-US" altLang="en-US" sz="2000" dirty="0"/>
              <a:t>Enable operating system logging and review logs periodically</a:t>
            </a:r>
          </a:p>
          <a:p>
            <a:pPr lvl="1" eaLnBrk="1" hangingPunct="1"/>
            <a:r>
              <a:rPr lang="en-US" altLang="en-US" sz="2000" dirty="0"/>
              <a:t>Back up data on a regular basis (daily is preferred); store backup tapes in an offsite location</a:t>
            </a:r>
          </a:p>
          <a:p>
            <a:pPr lvl="1" eaLnBrk="1" hangingPunct="1"/>
            <a:r>
              <a:rPr lang="en-US" altLang="en-US" sz="2000" dirty="0"/>
              <a:t>Uninstall or shut down unneeded services</a:t>
            </a:r>
          </a:p>
        </p:txBody>
      </p:sp>
    </p:spTree>
    <p:extLst>
      <p:ext uri="{BB962C8B-B14F-4D97-AF65-F5344CB8AC3E}">
        <p14:creationId xmlns:p14="http://schemas.microsoft.com/office/powerpoint/2010/main" val="167384547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Example Stateful Firewall Connection State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91182" y="6583679"/>
            <a:ext cx="620694" cy="137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0DFCB6-F3ED-DC4B-9103-56EDD9D71AD8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142DA6F9-30AD-6B4B-A45D-2EABCCCF598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705685" y="1874242"/>
          <a:ext cx="8780631" cy="42528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3" imgW="6083076" imgH="2946292" progId="Word.Document.12">
                  <p:embed/>
                </p:oleObj>
              </mc:Choice>
              <mc:Fallback>
                <p:oleObj name="Document" r:id="rId3" imgW="6083076" imgH="2946292" progId="Word.Document.12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142DA6F9-30AD-6B4B-A45D-2EABCCCF598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05685" y="1874242"/>
                        <a:ext cx="8780631" cy="425283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2336791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Types of Firewalls (2)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91182" y="6583679"/>
            <a:ext cx="620694" cy="137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0DFCB6-F3ED-DC4B-9103-56EDD9D71AD8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6B9461B-0A92-224B-96E0-A6262E306E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3774" y="1957971"/>
            <a:ext cx="8427027" cy="3516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83761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Application-Level Gateway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91182" y="6583679"/>
            <a:ext cx="620694" cy="137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0DFCB6-F3ED-DC4B-9103-56EDD9D71AD8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1BD8F7-91AB-A648-A005-24B7425AC3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0" y="1316335"/>
            <a:ext cx="8229600" cy="4809829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Also called an application proxy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Acts as a relay of application-level traffic</a:t>
            </a:r>
          </a:p>
          <a:p>
            <a:pPr lvl="1"/>
            <a:r>
              <a:rPr lang="en-US" dirty="0"/>
              <a:t>User contacts gateway using a TCP/IP application</a:t>
            </a:r>
          </a:p>
          <a:p>
            <a:pPr lvl="1"/>
            <a:r>
              <a:rPr lang="en-US" dirty="0"/>
              <a:t>User is authenticated</a:t>
            </a:r>
          </a:p>
          <a:p>
            <a:pPr lvl="1"/>
            <a:r>
              <a:rPr lang="en-US" dirty="0"/>
              <a:t>Gateway contacts application on remote host and relays TCP segments between server and user</a:t>
            </a:r>
          </a:p>
          <a:p>
            <a:endParaRPr lang="en-US" dirty="0"/>
          </a:p>
          <a:p>
            <a:r>
              <a:rPr lang="en-US" dirty="0"/>
              <a:t>Must have proxy code for each application</a:t>
            </a:r>
          </a:p>
          <a:p>
            <a:pPr lvl="1"/>
            <a:r>
              <a:rPr lang="en-US" dirty="0"/>
              <a:t>May restrict application features supported</a:t>
            </a:r>
          </a:p>
          <a:p>
            <a:endParaRPr lang="en-US" dirty="0"/>
          </a:p>
          <a:p>
            <a:r>
              <a:rPr lang="en-US" dirty="0">
                <a:solidFill>
                  <a:srgbClr val="00B050"/>
                </a:solidFill>
              </a:rPr>
              <a:t>Tend to be more secure than packet filters</a:t>
            </a:r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Disadvantage is the additional processing overhead on each connection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45137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Circuit-Level Gateway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91182" y="6583679"/>
            <a:ext cx="620694" cy="137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0DFCB6-F3ED-DC4B-9103-56EDD9D71AD8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1BD8F7-91AB-A648-A005-24B7425AC3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0" y="1316335"/>
            <a:ext cx="8229600" cy="4809829"/>
          </a:xfrm>
        </p:spPr>
        <p:txBody>
          <a:bodyPr>
            <a:normAutofit/>
          </a:bodyPr>
          <a:lstStyle/>
          <a:p>
            <a:r>
              <a:rPr lang="en-US" dirty="0"/>
              <a:t>Circuit-level proxy</a:t>
            </a:r>
          </a:p>
          <a:p>
            <a:pPr lvl="1"/>
            <a:r>
              <a:rPr lang="en-US" dirty="0"/>
              <a:t>Sets up two TCP connections, one between itself and a TCP user on an inner host and one on an outside host</a:t>
            </a:r>
          </a:p>
          <a:p>
            <a:pPr lvl="1"/>
            <a:r>
              <a:rPr lang="en-US" dirty="0"/>
              <a:t>Relays TCP segments from one connection to the other without examining contents</a:t>
            </a:r>
          </a:p>
          <a:p>
            <a:pPr lvl="1"/>
            <a:r>
              <a:rPr lang="en-US" dirty="0"/>
              <a:t>Security function consists of determining which connections will be allowed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Typically used when inside users are trusted</a:t>
            </a:r>
          </a:p>
          <a:p>
            <a:pPr lvl="1"/>
            <a:r>
              <a:rPr lang="en-US" dirty="0"/>
              <a:t>May use application-level gateway inbound and circuit-level gateway outbound</a:t>
            </a:r>
          </a:p>
          <a:p>
            <a:pPr lvl="1"/>
            <a:r>
              <a:rPr lang="en-US" dirty="0"/>
              <a:t>Lower overheads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8438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1EAAE10-AC41-4204-9F7F-9B66DE6D6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A1A663-AB5A-1C46-BB3F-DC91B87E167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939404-9D34-18F4-9D95-C4281E2746E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3200" dirty="0"/>
              <a:t>Module 4 – Defense Architectures and Design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DB613D-D509-BE18-749F-9E8A5481C2FC}"/>
              </a:ext>
            </a:extLst>
          </p:cNvPr>
          <p:cNvSpPr txBox="1"/>
          <p:nvPr/>
        </p:nvSpPr>
        <p:spPr>
          <a:xfrm>
            <a:off x="6388360" y="300271"/>
            <a:ext cx="5523722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Network Scanning and Vulnerability Scanning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Digital Forensics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Cybersecurity Engineering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Security policies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Firewalls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Authentication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Access controls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Federated trust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IoT/Cloud middleware</a:t>
            </a:r>
          </a:p>
        </p:txBody>
      </p:sp>
    </p:spTree>
    <p:extLst>
      <p:ext uri="{BB962C8B-B14F-4D97-AF65-F5344CB8AC3E}">
        <p14:creationId xmlns:p14="http://schemas.microsoft.com/office/powerpoint/2010/main" val="406041110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Authentication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91182" y="6583679"/>
            <a:ext cx="620694" cy="137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0DFCB6-F3ED-DC4B-9103-56EDD9D71AD8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1BD8F7-91AB-A648-A005-24B7425AC3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0" y="1316335"/>
            <a:ext cx="8229600" cy="4809829"/>
          </a:xfrm>
        </p:spPr>
        <p:txBody>
          <a:bodyPr>
            <a:normAutofit/>
          </a:bodyPr>
          <a:lstStyle/>
          <a:p>
            <a:r>
              <a:rPr lang="en-US" dirty="0"/>
              <a:t>The process of establishing confidence in user identities that are presented electronically to an information system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0F313B8-A731-A940-80FB-EAC17B1E04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3228" y="2704807"/>
            <a:ext cx="6578023" cy="3421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75086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Identification and Authentication Security Requirements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91182" y="6583679"/>
            <a:ext cx="620694" cy="137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0DFCB6-F3ED-DC4B-9103-56EDD9D71AD8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1BD8F7-91AB-A648-A005-24B7425AC3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0" y="1316335"/>
            <a:ext cx="8229600" cy="4809829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AD1821-FE5F-4748-A966-39101DEDAB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48"/>
          <a:stretch/>
        </p:blipFill>
        <p:spPr>
          <a:xfrm>
            <a:off x="2468545" y="1932531"/>
            <a:ext cx="7170754" cy="4193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45091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Authenticating User Identity - Basis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91182" y="6583679"/>
            <a:ext cx="620694" cy="137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0DFCB6-F3ED-DC4B-9103-56EDD9D71AD8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472245D-A307-7244-BFD6-1DB54CEE1339}"/>
              </a:ext>
            </a:extLst>
          </p:cNvPr>
          <p:cNvGrpSpPr/>
          <p:nvPr/>
        </p:nvGrpSpPr>
        <p:grpSpPr>
          <a:xfrm>
            <a:off x="1981202" y="1916811"/>
            <a:ext cx="2057399" cy="3024378"/>
            <a:chOff x="0" y="1440180"/>
            <a:chExt cx="2057399" cy="3024378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AB8433F-2174-3E4E-8F48-B5B633E2A743}"/>
                </a:ext>
              </a:extLst>
            </p:cNvPr>
            <p:cNvSpPr/>
            <p:nvPr/>
          </p:nvSpPr>
          <p:spPr>
            <a:xfrm>
              <a:off x="0" y="1440180"/>
              <a:ext cx="2057399" cy="3024378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61A8130-D7F7-6F4D-8D6D-8C3D031228B5}"/>
                </a:ext>
              </a:extLst>
            </p:cNvPr>
            <p:cNvSpPr txBox="1"/>
            <p:nvPr/>
          </p:nvSpPr>
          <p:spPr>
            <a:xfrm>
              <a:off x="0" y="1440180"/>
              <a:ext cx="2057399" cy="302437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7630" tIns="87630" rIns="87630" bIns="87630" numCol="1" spcCol="1270" anchor="t" anchorCtr="0">
              <a:noAutofit/>
            </a:bodyPr>
            <a:lstStyle/>
            <a:p>
              <a:pPr marL="0" marR="0" lvl="0" indent="0" algn="ctr" defTabSz="102235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300" b="0" i="0" u="none" strike="noStrike" kern="1200" cap="none" spc="0" normalizeH="0" baseline="0" noProof="0" dirty="0">
                  <a:ln>
                    <a:solidFill>
                      <a:srgbClr val="EEECE1">
                        <a:lumMod val="50000"/>
                      </a:srgbClr>
                    </a:solidFill>
                  </a:ln>
                  <a:solidFill>
                    <a:srgbClr val="0432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Something the individual knows</a:t>
              </a:r>
            </a:p>
            <a:p>
              <a:pPr marL="171450" marR="0" lvl="1" indent="-171450" algn="l" defTabSz="8001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lrTx/>
                <a:buSzTx/>
                <a:buFontTx/>
                <a:buChar char="•"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Password, PIN, answers to prearranged questions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17C7A0A7-D557-4345-A8A3-F23860053D70}"/>
              </a:ext>
            </a:extLst>
          </p:cNvPr>
          <p:cNvGrpSpPr/>
          <p:nvPr/>
        </p:nvGrpSpPr>
        <p:grpSpPr>
          <a:xfrm>
            <a:off x="4038602" y="1916811"/>
            <a:ext cx="2057399" cy="3024378"/>
            <a:chOff x="2057400" y="1440180"/>
            <a:chExt cx="2057399" cy="3024378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D478692-12BE-7D45-A4A3-43C4F8E7F519}"/>
                </a:ext>
              </a:extLst>
            </p:cNvPr>
            <p:cNvSpPr/>
            <p:nvPr/>
          </p:nvSpPr>
          <p:spPr>
            <a:xfrm>
              <a:off x="2057400" y="1440180"/>
              <a:ext cx="2057399" cy="3024378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34EBFE0-F4AF-9B43-A3FE-870F960EC2C4}"/>
                </a:ext>
              </a:extLst>
            </p:cNvPr>
            <p:cNvSpPr txBox="1"/>
            <p:nvPr/>
          </p:nvSpPr>
          <p:spPr>
            <a:xfrm>
              <a:off x="2057400" y="1440180"/>
              <a:ext cx="2057399" cy="302437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7630" tIns="87630" rIns="87630" bIns="87630" numCol="1" spcCol="1270" anchor="t" anchorCtr="0">
              <a:noAutofit/>
            </a:bodyPr>
            <a:lstStyle/>
            <a:p>
              <a:pPr marL="0" marR="0" lvl="0" indent="0" algn="ctr" defTabSz="102235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300" b="0" i="0" u="none" strike="noStrike" kern="1200" cap="none" spc="0" normalizeH="0" baseline="0" noProof="0" dirty="0">
                  <a:ln>
                    <a:solidFill>
                      <a:srgbClr val="EEECE1">
                        <a:lumMod val="50000"/>
                      </a:srgbClr>
                    </a:solidFill>
                  </a:ln>
                  <a:solidFill>
                    <a:srgbClr val="0432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Something the individual possesses (token)</a:t>
              </a:r>
            </a:p>
            <a:p>
              <a:pPr marL="171450" marR="0" lvl="1" indent="-171450" algn="l" defTabSz="8001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lrTx/>
                <a:buSzTx/>
                <a:buFontTx/>
                <a:buChar char="•"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Smartphone, electronic keycard, physical key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1A24FBD5-6F98-E143-A304-11BC90B923EB}"/>
              </a:ext>
            </a:extLst>
          </p:cNvPr>
          <p:cNvGrpSpPr/>
          <p:nvPr/>
        </p:nvGrpSpPr>
        <p:grpSpPr>
          <a:xfrm>
            <a:off x="6096002" y="1916811"/>
            <a:ext cx="2057399" cy="3024378"/>
            <a:chOff x="4114800" y="1440180"/>
            <a:chExt cx="2057399" cy="3024378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A0CC6FF-F12C-3F47-884C-1FFAC8973B56}"/>
                </a:ext>
              </a:extLst>
            </p:cNvPr>
            <p:cNvSpPr/>
            <p:nvPr/>
          </p:nvSpPr>
          <p:spPr>
            <a:xfrm>
              <a:off x="4114800" y="1440180"/>
              <a:ext cx="2057399" cy="3024378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5725BF1-D447-DB4E-9157-36947D8594C8}"/>
                </a:ext>
              </a:extLst>
            </p:cNvPr>
            <p:cNvSpPr txBox="1"/>
            <p:nvPr/>
          </p:nvSpPr>
          <p:spPr>
            <a:xfrm>
              <a:off x="4114800" y="1440180"/>
              <a:ext cx="2057399" cy="302437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7630" tIns="87630" rIns="87630" bIns="87630" numCol="1" spcCol="1270" anchor="t" anchorCtr="0">
              <a:noAutofit/>
            </a:bodyPr>
            <a:lstStyle/>
            <a:p>
              <a:pPr marL="0" marR="0" lvl="0" indent="0" algn="ctr" defTabSz="102235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300" b="0" i="0" u="none" strike="noStrike" kern="1200" cap="none" spc="0" normalizeH="0" baseline="0" noProof="0" dirty="0">
                  <a:ln>
                    <a:solidFill>
                      <a:srgbClr val="EEECE1">
                        <a:lumMod val="50000"/>
                      </a:srgb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Something the individual is (static biometrics)</a:t>
              </a:r>
            </a:p>
            <a:p>
              <a:pPr marL="171450" marR="0" lvl="1" indent="-171450" algn="l" defTabSz="8001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lrTx/>
                <a:buSzTx/>
                <a:buFontTx/>
                <a:buChar char="•"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8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Fingerprint, retina, face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5C7A2BC6-C7F4-C446-B212-AB633FB2E501}"/>
              </a:ext>
            </a:extLst>
          </p:cNvPr>
          <p:cNvGrpSpPr/>
          <p:nvPr/>
        </p:nvGrpSpPr>
        <p:grpSpPr>
          <a:xfrm>
            <a:off x="8153401" y="1916811"/>
            <a:ext cx="2057399" cy="3024378"/>
            <a:chOff x="6172199" y="1440180"/>
            <a:chExt cx="2057399" cy="3024378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FE72AB6-EDE8-2648-807A-EB1ECB29B7A4}"/>
                </a:ext>
              </a:extLst>
            </p:cNvPr>
            <p:cNvSpPr/>
            <p:nvPr/>
          </p:nvSpPr>
          <p:spPr>
            <a:xfrm>
              <a:off x="6172199" y="1440180"/>
              <a:ext cx="2057399" cy="3024378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2CC45FB-3BF2-8141-937F-41B51BB1FE9D}"/>
                </a:ext>
              </a:extLst>
            </p:cNvPr>
            <p:cNvSpPr txBox="1"/>
            <p:nvPr/>
          </p:nvSpPr>
          <p:spPr>
            <a:xfrm>
              <a:off x="6172199" y="1440180"/>
              <a:ext cx="2057399" cy="302437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7630" tIns="87630" rIns="87630" bIns="87630" numCol="1" spcCol="1270" anchor="t" anchorCtr="0">
              <a:noAutofit/>
            </a:bodyPr>
            <a:lstStyle/>
            <a:p>
              <a:pPr marL="0" marR="0" lvl="0" indent="0" algn="ctr" defTabSz="102235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300" b="0" i="0" u="none" strike="noStrike" kern="1200" cap="none" spc="0" normalizeH="0" baseline="0" noProof="0" dirty="0">
                  <a:ln>
                    <a:solidFill>
                      <a:srgbClr val="EEECE1">
                        <a:lumMod val="50000"/>
                      </a:srgb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Something the individual does (dynamic biometrics) </a:t>
              </a:r>
            </a:p>
            <a:p>
              <a:pPr marL="171450" marR="0" lvl="1" indent="-171450" algn="l" defTabSz="8001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lrTx/>
                <a:buSzTx/>
                <a:buFontTx/>
                <a:buChar char="•"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8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Voice pattern, handwriting, typing rhythm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9594292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Multi-factor Authentication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91182" y="6583679"/>
            <a:ext cx="620694" cy="137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0DFCB6-F3ED-DC4B-9103-56EDD9D71AD8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7BFAA0D-3D73-284F-AFEA-35A3F7A2D6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0657" y="1795604"/>
            <a:ext cx="7210687" cy="441010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DB9D744-BD36-ED42-AE86-1377BD13BFE5}"/>
              </a:ext>
            </a:extLst>
          </p:cNvPr>
          <p:cNvSpPr/>
          <p:nvPr/>
        </p:nvSpPr>
        <p:spPr>
          <a:xfrm>
            <a:off x="1624484" y="1426272"/>
            <a:ext cx="9144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Multifactor authentication refers to the use of more than one of the authentication means 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0658492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Risk Assessment for User Authentication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91182" y="6583679"/>
            <a:ext cx="620694" cy="137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0DFCB6-F3ED-DC4B-9103-56EDD9D71AD8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1BD8F7-91AB-A648-A005-24B7425AC3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0" y="1316335"/>
            <a:ext cx="8229600" cy="4809829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2A3C9E68-C55B-0945-B678-7B3B0FAF27C8}"/>
              </a:ext>
            </a:extLst>
          </p:cNvPr>
          <p:cNvGraphicFramePr/>
          <p:nvPr/>
        </p:nvGraphicFramePr>
        <p:xfrm>
          <a:off x="3048000" y="17399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1177545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Slide Number Placeholder 4">
            <a:extLst>
              <a:ext uri="{FF2B5EF4-FFF2-40B4-BE49-F238E27FC236}">
                <a16:creationId xmlns:a16="http://schemas.microsoft.com/office/drawing/2014/main" id="{0BBF8CAA-ECD5-565C-4724-2534CFE98DF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fld id="{57E724D3-4F63-47CC-AAD2-81EE92F6F6B2}" type="slidenum">
              <a:rPr lang="en-US" altLang="en-US" sz="1200">
                <a:solidFill>
                  <a:srgbClr val="3366CC"/>
                </a:solidFill>
                <a:latin typeface="Garamond" panose="02020404030301010803" pitchFamily="18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t>8</a:t>
            </a:fld>
            <a:endParaRPr lang="en-US" altLang="en-US" sz="1200">
              <a:solidFill>
                <a:srgbClr val="3366CC"/>
              </a:solidFill>
              <a:latin typeface="Garamond" panose="02020404030301010803" pitchFamily="18" charset="0"/>
            </a:endParaRPr>
          </a:p>
        </p:txBody>
      </p:sp>
      <p:sp>
        <p:nvSpPr>
          <p:cNvPr id="10244" name="Rectangle 2">
            <a:extLst>
              <a:ext uri="{FF2B5EF4-FFF2-40B4-BE49-F238E27FC236}">
                <a16:creationId xmlns:a16="http://schemas.microsoft.com/office/drawing/2014/main" id="{A4A8C9DF-834F-42D9-7D94-EBC476F777C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en-US" dirty="0"/>
              <a:t>Securing Computer Systems (cont.)</a:t>
            </a:r>
          </a:p>
        </p:txBody>
      </p:sp>
      <p:sp>
        <p:nvSpPr>
          <p:cNvPr id="10245" name="Rectangle 3">
            <a:extLst>
              <a:ext uri="{FF2B5EF4-FFF2-40B4-BE49-F238E27FC236}">
                <a16:creationId xmlns:a16="http://schemas.microsoft.com/office/drawing/2014/main" id="{9C909D6C-ED9F-0400-9C2F-C2AB5C160B8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981200" y="1417639"/>
            <a:ext cx="8305800" cy="4713287"/>
          </a:xfrm>
        </p:spPr>
        <p:txBody>
          <a:bodyPr/>
          <a:lstStyle/>
          <a:p>
            <a:pPr eaLnBrk="1" hangingPunct="1"/>
            <a:r>
              <a:rPr lang="en-US" altLang="en-US" sz="2800" dirty="0"/>
              <a:t>Securing a network</a:t>
            </a:r>
          </a:p>
          <a:p>
            <a:pPr lvl="1" eaLnBrk="1" hangingPunct="1"/>
            <a:r>
              <a:rPr lang="en-US" altLang="en-US" sz="2400" dirty="0"/>
              <a:t>Secure all computers that comprise the network</a:t>
            </a:r>
          </a:p>
          <a:p>
            <a:pPr lvl="1" eaLnBrk="1" hangingPunct="1"/>
            <a:r>
              <a:rPr lang="en-US" altLang="en-US" sz="2400" dirty="0"/>
              <a:t>Use a firewall, proxy server, and IDS</a:t>
            </a:r>
          </a:p>
          <a:p>
            <a:pPr lvl="1" eaLnBrk="1" hangingPunct="1"/>
            <a:r>
              <a:rPr lang="en-US" altLang="en-US" sz="2400" dirty="0"/>
              <a:t>Partition a large network into smaller segments with a firewall-enabled router between segments</a:t>
            </a:r>
          </a:p>
          <a:p>
            <a:pPr lvl="1" eaLnBrk="1" hangingPunct="1"/>
            <a:r>
              <a:rPr lang="en-US" altLang="en-US" sz="2400" dirty="0"/>
              <a:t>Separate web servers from the rest of the network</a:t>
            </a:r>
          </a:p>
          <a:p>
            <a:pPr lvl="1" eaLnBrk="1" hangingPunct="1"/>
            <a:r>
              <a:rPr lang="en-US" altLang="en-US" sz="2400" dirty="0"/>
              <a:t>The web server should only include operating system and web server software (and optionally, an IDS)</a:t>
            </a:r>
          </a:p>
          <a:p>
            <a:pPr lvl="1" eaLnBrk="1" hangingPunct="1"/>
            <a:r>
              <a:rPr lang="en-US" altLang="en-US" sz="2400" dirty="0"/>
              <a:t>Consider using a DMZ, which involves two firewalls: one outer and one inner (see the next slide)</a:t>
            </a:r>
          </a:p>
        </p:txBody>
      </p:sp>
    </p:spTree>
    <p:extLst>
      <p:ext uri="{BB962C8B-B14F-4D97-AF65-F5344CB8AC3E}">
        <p14:creationId xmlns:p14="http://schemas.microsoft.com/office/powerpoint/2010/main" val="71869536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Assurance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91182" y="6583679"/>
            <a:ext cx="620694" cy="137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0DFCB6-F3ED-DC4B-9103-56EDD9D71AD8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1BD8F7-91AB-A648-A005-24B7425AC3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0" y="1316335"/>
            <a:ext cx="8229600" cy="4809829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graphicFrame>
        <p:nvGraphicFramePr>
          <p:cNvPr id="8" name="Content Placeholder 20">
            <a:extLst>
              <a:ext uri="{FF2B5EF4-FFF2-40B4-BE49-F238E27FC236}">
                <a16:creationId xmlns:a16="http://schemas.microsoft.com/office/drawing/2014/main" id="{7631E017-ADBB-0E41-99A0-388654039B8A}"/>
              </a:ext>
            </a:extLst>
          </p:cNvPr>
          <p:cNvGraphicFramePr>
            <a:graphicFrameLocks/>
          </p:cNvGraphicFramePr>
          <p:nvPr/>
        </p:nvGraphicFramePr>
        <p:xfrm>
          <a:off x="1981200" y="1340768"/>
          <a:ext cx="8229600" cy="53285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77837730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Potential Impact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91182" y="6583679"/>
            <a:ext cx="620694" cy="137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0DFCB6-F3ED-DC4B-9103-56EDD9D71AD8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1BD8F7-91AB-A648-A005-24B7425AC3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0" y="1316335"/>
            <a:ext cx="8229600" cy="4809829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B4692072-1778-9547-B94E-968A208143A7}"/>
              </a:ext>
            </a:extLst>
          </p:cNvPr>
          <p:cNvSpPr txBox="1">
            <a:spLocks/>
          </p:cNvSpPr>
          <p:nvPr/>
        </p:nvSpPr>
        <p:spPr>
          <a:xfrm>
            <a:off x="2133600" y="1468735"/>
            <a:ext cx="8229600" cy="48098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FIPS 199 defines three levels of potential impact on organizations or individuals should there be a breach of security: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–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Low</a:t>
            </a:r>
          </a:p>
          <a:p>
            <a:pPr marL="1143000" marR="0" lvl="2" indent="-2286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 authentication error could be expected to have a limited adverse effect on organizational operations, organizational assets, or individuals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–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Moderate</a:t>
            </a:r>
          </a:p>
          <a:p>
            <a:pPr marL="1143000" marR="0" lvl="2" indent="-2286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 authentication error could be expected to have a serious adverse effect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–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High </a:t>
            </a:r>
          </a:p>
          <a:p>
            <a:pPr marL="1143000" marR="0" lvl="2" indent="-2286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 authentication error could be expected to have a severe or catastrophic adverse effect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–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–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–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3845271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Maximum Potential Impacts for Each Assurance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91182" y="6583679"/>
            <a:ext cx="620694" cy="137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0DFCB6-F3ED-DC4B-9103-56EDD9D71AD8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1BD8F7-91AB-A648-A005-24B7425AC3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0" y="1316335"/>
            <a:ext cx="8229600" cy="4809829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C35FA1-C090-FA4C-9EE9-0646576EB4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9321" b="11326"/>
          <a:stretch/>
        </p:blipFill>
        <p:spPr>
          <a:xfrm>
            <a:off x="1703513" y="2204864"/>
            <a:ext cx="5400600" cy="212545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80D4182-4BA8-A748-9150-384748E011D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239" t="-8446" r="59806" b="7012"/>
          <a:stretch/>
        </p:blipFill>
        <p:spPr>
          <a:xfrm>
            <a:off x="7014407" y="1700808"/>
            <a:ext cx="3653594" cy="2736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0031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Password Cracking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91182" y="6583679"/>
            <a:ext cx="620694" cy="137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0DFCB6-F3ED-DC4B-9103-56EDD9D71AD8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1BD8F7-91AB-A648-A005-24B7425AC3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0" y="1316335"/>
            <a:ext cx="8229600" cy="4809829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graphicFrame>
        <p:nvGraphicFramePr>
          <p:cNvPr id="7" name="Content Placeholder 3">
            <a:extLst>
              <a:ext uri="{FF2B5EF4-FFF2-40B4-BE49-F238E27FC236}">
                <a16:creationId xmlns:a16="http://schemas.microsoft.com/office/drawing/2014/main" id="{D8FF1C1D-B9E2-9643-BE4B-41AB6CF84FED}"/>
              </a:ext>
            </a:extLst>
          </p:cNvPr>
          <p:cNvGraphicFramePr>
            <a:graphicFrameLocks/>
          </p:cNvGraphicFramePr>
          <p:nvPr/>
        </p:nvGraphicFramePr>
        <p:xfrm>
          <a:off x="1775520" y="908720"/>
          <a:ext cx="8748464" cy="58326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68167412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Biometric Authentication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91182" y="6583679"/>
            <a:ext cx="620694" cy="137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0DFCB6-F3ED-DC4B-9103-56EDD9D71AD8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1BD8F7-91AB-A648-A005-24B7425AC3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0" y="1316335"/>
            <a:ext cx="8229600" cy="4809829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B4692072-1778-9547-B94E-968A208143A7}"/>
              </a:ext>
            </a:extLst>
          </p:cNvPr>
          <p:cNvSpPr txBox="1">
            <a:spLocks/>
          </p:cNvSpPr>
          <p:nvPr/>
        </p:nvSpPr>
        <p:spPr>
          <a:xfrm>
            <a:off x="2133600" y="1468735"/>
            <a:ext cx="8229600" cy="480982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Attempts to authenticate an individual based on unique physical characteristics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Based on pattern recognition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Is technically complex and expensive when compared to passwords and tokens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Physical characteristics used include: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–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Facial characteristics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–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Fingerprints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–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Hand geometry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–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Retinal pattern 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–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Iris 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–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Signature 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–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Voice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–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–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–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pic>
        <p:nvPicPr>
          <p:cNvPr id="12290" name="Picture 2" descr="What are Biometrics and How Do They Work?">
            <a:extLst>
              <a:ext uri="{FF2B5EF4-FFF2-40B4-BE49-F238E27FC236}">
                <a16:creationId xmlns:a16="http://schemas.microsoft.com/office/drawing/2014/main" id="{08E35860-AA30-7E43-A09D-87AA8C19F5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39" t="16703" r="10001" b="8449"/>
          <a:stretch/>
        </p:blipFill>
        <p:spPr bwMode="auto">
          <a:xfrm>
            <a:off x="6945086" y="3429000"/>
            <a:ext cx="3265714" cy="3349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310096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Biometric Authentication – Cost vs. Accuracy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91182" y="6583679"/>
            <a:ext cx="620694" cy="137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0DFCB6-F3ED-DC4B-9103-56EDD9D71AD8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1BD8F7-91AB-A648-A005-24B7425AC3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0" y="1316335"/>
            <a:ext cx="8229600" cy="4809829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15645F5-5143-0B47-8840-9DD7B22F3D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7618" y="1576233"/>
            <a:ext cx="7171459" cy="4391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64090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Biometric Authentication – Process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91182" y="6583679"/>
            <a:ext cx="620694" cy="137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0DFCB6-F3ED-DC4B-9103-56EDD9D71AD8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1BD8F7-91AB-A648-A005-24B7425AC3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0" y="1316335"/>
            <a:ext cx="8229600" cy="4809829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0376CF-3E8B-344A-BA97-F8A1451517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2245" y="1181252"/>
            <a:ext cx="5607432" cy="17994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2996736-F5FF-0F42-BF46-25B240EBBD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2246" y="2980699"/>
            <a:ext cx="5444837" cy="18108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01377B0-07D6-E44F-B985-F2DF51415A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5035" y="4853131"/>
            <a:ext cx="5474643" cy="1799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23758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Authentication Security Issues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91182" y="6583679"/>
            <a:ext cx="620694" cy="137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0DFCB6-F3ED-DC4B-9103-56EDD9D71AD8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1BD8F7-91AB-A648-A005-24B7425AC3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0" y="1316335"/>
            <a:ext cx="8229600" cy="4809829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FB0B7C38-0015-FB46-A53D-BEE4A4FFDDCA}"/>
              </a:ext>
            </a:extLst>
          </p:cNvPr>
          <p:cNvGraphicFramePr/>
          <p:nvPr/>
        </p:nvGraphicFramePr>
        <p:xfrm>
          <a:off x="2746549" y="1436253"/>
          <a:ext cx="7328598" cy="52852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20883417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Potential Attacks, Susceptible Authenticators, and Typical Defenses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91182" y="6583679"/>
            <a:ext cx="620694" cy="137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0DFCB6-F3ED-DC4B-9103-56EDD9D71AD8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1BD8F7-91AB-A648-A005-24B7425AC3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0" y="1316335"/>
            <a:ext cx="8229600" cy="4809829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9E02953-EAC2-9D40-B4AD-394C8F3BB4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6326"/>
          <a:stretch/>
        </p:blipFill>
        <p:spPr>
          <a:xfrm>
            <a:off x="2633687" y="2132551"/>
            <a:ext cx="6924627" cy="399361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E15C443-1701-DE4E-9D69-F8662FF7F63A}"/>
              </a:ext>
            </a:extLst>
          </p:cNvPr>
          <p:cNvSpPr/>
          <p:nvPr/>
        </p:nvSpPr>
        <p:spPr>
          <a:xfrm>
            <a:off x="2509653" y="6194744"/>
            <a:ext cx="73745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en·tro·py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: lack of order or predictability; gradual decline into disorder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8594063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Potential Attacks, Susceptible Authenticators, and Typical Defenses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91182" y="6583679"/>
            <a:ext cx="620694" cy="137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0DFCB6-F3ED-DC4B-9103-56EDD9D71AD8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1BD8F7-91AB-A648-A005-24B7425AC3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0" y="1316335"/>
            <a:ext cx="8229600" cy="4809829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9E02953-EAC2-9D40-B4AD-394C8F3BB4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2872"/>
          <a:stretch/>
        </p:blipFill>
        <p:spPr>
          <a:xfrm>
            <a:off x="3342410" y="1923284"/>
            <a:ext cx="5783786" cy="43632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9833117-C77A-DB4C-A2BC-59333623C6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96427"/>
          <a:stretch/>
        </p:blipFill>
        <p:spPr>
          <a:xfrm>
            <a:off x="3342411" y="1711762"/>
            <a:ext cx="5783786" cy="272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931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Slide Number Placeholder 4">
            <a:extLst>
              <a:ext uri="{FF2B5EF4-FFF2-40B4-BE49-F238E27FC236}">
                <a16:creationId xmlns:a16="http://schemas.microsoft.com/office/drawing/2014/main" id="{0BBF8CAA-ECD5-565C-4724-2534CFE98DF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fld id="{57E724D3-4F63-47CC-AAD2-81EE92F6F6B2}" type="slidenum">
              <a:rPr lang="en-US" altLang="en-US" sz="1200">
                <a:solidFill>
                  <a:srgbClr val="3366CC"/>
                </a:solidFill>
                <a:latin typeface="Garamond" panose="02020404030301010803" pitchFamily="18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t>9</a:t>
            </a:fld>
            <a:endParaRPr lang="en-US" altLang="en-US" sz="1200">
              <a:solidFill>
                <a:srgbClr val="3366CC"/>
              </a:solidFill>
              <a:latin typeface="Garamond" panose="02020404030301010803" pitchFamily="18" charset="0"/>
            </a:endParaRPr>
          </a:p>
        </p:txBody>
      </p:sp>
      <p:sp>
        <p:nvSpPr>
          <p:cNvPr id="10244" name="Rectangle 2">
            <a:extLst>
              <a:ext uri="{FF2B5EF4-FFF2-40B4-BE49-F238E27FC236}">
                <a16:creationId xmlns:a16="http://schemas.microsoft.com/office/drawing/2014/main" id="{A4A8C9DF-834F-42D9-7D94-EBC476F777C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DMZ (Demilitarized Zone)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0E4A4CD-6B30-3059-993B-EC93855C2D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0354" y="1280790"/>
            <a:ext cx="4116846" cy="4638982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BEDE9A8-F422-A64E-DF27-903F22D90B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047" y="2309326"/>
            <a:ext cx="3950737" cy="2528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434404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1EAAE10-AC41-4204-9F7F-9B66DE6D6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A1A663-AB5A-1C46-BB3F-DC91B87E167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939404-9D34-18F4-9D95-C4281E2746E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3200" dirty="0"/>
              <a:t>Module 4 – Defense Architectures and Design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DB613D-D509-BE18-749F-9E8A5481C2FC}"/>
              </a:ext>
            </a:extLst>
          </p:cNvPr>
          <p:cNvSpPr txBox="1"/>
          <p:nvPr/>
        </p:nvSpPr>
        <p:spPr>
          <a:xfrm>
            <a:off x="6388360" y="300271"/>
            <a:ext cx="5523722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Network Scanning and Vulnerability Scanning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Digital Forensics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Cybersecurity Engineering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Security policies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Firewalls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Authentication, 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Access controls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Federated trust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IoT/Cloud middleware</a:t>
            </a:r>
          </a:p>
        </p:txBody>
      </p:sp>
    </p:spTree>
    <p:extLst>
      <p:ext uri="{BB962C8B-B14F-4D97-AF65-F5344CB8AC3E}">
        <p14:creationId xmlns:p14="http://schemas.microsoft.com/office/powerpoint/2010/main" val="280035740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Access Control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91182" y="6583679"/>
            <a:ext cx="620694" cy="137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0DFCB6-F3ED-DC4B-9103-56EDD9D71AD8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1BD8F7-91AB-A648-A005-24B7425AC3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0" y="1316335"/>
            <a:ext cx="8229600" cy="4809829"/>
          </a:xfrm>
        </p:spPr>
        <p:txBody>
          <a:bodyPr>
            <a:normAutofit/>
          </a:bodyPr>
          <a:lstStyle/>
          <a:p>
            <a:r>
              <a:rPr lang="en-US" sz="1800" dirty="0"/>
              <a:t>Process by which use of system resources is regulated according to a security policy and is permitted only by authorized entities (users, programs, processes, or other systems) according to that policy</a:t>
            </a:r>
          </a:p>
          <a:p>
            <a:pPr lvl="1"/>
            <a:endParaRPr lang="en-US" dirty="0"/>
          </a:p>
          <a:p>
            <a:pPr marL="0" indent="0">
              <a:buNone/>
            </a:pPr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31CE45-9076-0A43-8524-B07276B72C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6425" y="2459335"/>
            <a:ext cx="5899150" cy="3989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65914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Access Control Security Requirements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91182" y="6583679"/>
            <a:ext cx="620694" cy="137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0DFCB6-F3ED-DC4B-9103-56EDD9D71AD8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77817FA-27F9-2F44-95EA-8C1D710753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0980" y="1174174"/>
            <a:ext cx="5377690" cy="5547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65219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Access Control Policies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91182" y="6583679"/>
            <a:ext cx="620694" cy="137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0DFCB6-F3ED-DC4B-9103-56EDD9D71AD8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66DD688-5C30-6E41-97C1-868AEB0CDCDC}"/>
              </a:ext>
            </a:extLst>
          </p:cNvPr>
          <p:cNvSpPr txBox="1">
            <a:spLocks/>
          </p:cNvSpPr>
          <p:nvPr/>
        </p:nvSpPr>
        <p:spPr>
          <a:xfrm>
            <a:off x="1889760" y="1600200"/>
            <a:ext cx="4041648" cy="4526280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Discretionary access control (DAC)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–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Controls access based on the identity of the requestor and on access rules (authorizations) stating what requestors are (or are not) allowed to do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Mandatory access control (MAC)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–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Controls access based on comparing security labels with security clearances 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–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 entity that has clearance to access a resource may not, just by its own volition, enable another entity to access that resource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44D2BCC-C364-D643-A729-46EADAC791CA}"/>
              </a:ext>
            </a:extLst>
          </p:cNvPr>
          <p:cNvSpPr txBox="1">
            <a:spLocks/>
          </p:cNvSpPr>
          <p:nvPr/>
        </p:nvSpPr>
        <p:spPr>
          <a:xfrm>
            <a:off x="6259881" y="1600200"/>
            <a:ext cx="4041648" cy="4690068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Role-based access control (RBAC)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–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Controls access based on the roles that users have within the system and on rules stating what accesses are allowed to users in given roles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Attribute-based access control (ABAC)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–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Controls access based on attributes of the user, the resource to be accessed, and current environmental conditions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76E46C9-4148-6D47-84C5-74A07E58926D}"/>
              </a:ext>
            </a:extLst>
          </p:cNvPr>
          <p:cNvSpPr/>
          <p:nvPr/>
        </p:nvSpPr>
        <p:spPr>
          <a:xfrm>
            <a:off x="1889760" y="6067803"/>
            <a:ext cx="854242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These four policies are not mutually exclusive; an access control mechanism can employ two or even all three of these policies to cover different classes of system resources</a:t>
            </a:r>
            <a:endParaRPr kumimoji="0" lang="en-US" sz="1600" b="0" i="1" u="none" strike="noStrike" kern="1200" cap="none" spc="0" normalizeH="0" baseline="0" noProof="0" dirty="0">
              <a:ln>
                <a:noFill/>
              </a:ln>
              <a:solidFill>
                <a:srgbClr val="0432FF"/>
              </a:solidFill>
              <a:effectLst/>
              <a:uLnTx/>
              <a:uFillTx/>
              <a:latin typeface="Times New Roman" pitchFamily="-110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09300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Subjects, Objects, and Access Rights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91182" y="6583679"/>
            <a:ext cx="620694" cy="137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0DFCB6-F3ED-DC4B-9103-56EDD9D71AD8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graphicFrame>
        <p:nvGraphicFramePr>
          <p:cNvPr id="9" name="Content Placeholder 4">
            <a:extLst>
              <a:ext uri="{FF2B5EF4-FFF2-40B4-BE49-F238E27FC236}">
                <a16:creationId xmlns:a16="http://schemas.microsoft.com/office/drawing/2014/main" id="{8C43E269-6D96-B24E-903A-BE2EE2A4F002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981200" y="1417638"/>
          <a:ext cx="8229600" cy="48245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742724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Discretionary Access Control (DAC)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91182" y="6583679"/>
            <a:ext cx="620694" cy="137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0DFCB6-F3ED-DC4B-9103-56EDD9D71AD8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1BD8F7-91AB-A648-A005-24B7425AC3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0" y="1316335"/>
            <a:ext cx="8229600" cy="4809829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B4692072-1778-9547-B94E-968A208143A7}"/>
              </a:ext>
            </a:extLst>
          </p:cNvPr>
          <p:cNvSpPr txBox="1">
            <a:spLocks/>
          </p:cNvSpPr>
          <p:nvPr/>
        </p:nvSpPr>
        <p:spPr>
          <a:xfrm>
            <a:off x="2133600" y="1468735"/>
            <a:ext cx="8229600" cy="48098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Scheme in which an entity may be granted access rights that permit the entity, by its own violation, to enable another entity to access some resource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Often provided using an access matrix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–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One dimension consists of identified subjects that may attempt data access to the resources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–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 other dimension lists the objects that may be accessed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Each entry in the matrix indicates the access rights of a particular subject for a particular object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–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–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–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1875111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Access Control Structures Example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91182" y="6583679"/>
            <a:ext cx="620694" cy="137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0DFCB6-F3ED-DC4B-9103-56EDD9D71AD8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1BD8F7-91AB-A648-A005-24B7425AC3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0" y="1316335"/>
            <a:ext cx="8229600" cy="4809829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8346F08-CD04-6145-B8D1-8CC1C21BFB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6847" y="1677464"/>
            <a:ext cx="6450484" cy="321618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DD34E81-E70B-5B43-8848-5DD70763CBC2}"/>
              </a:ext>
            </a:extLst>
          </p:cNvPr>
          <p:cNvSpPr txBox="1"/>
          <p:nvPr/>
        </p:nvSpPr>
        <p:spPr>
          <a:xfrm>
            <a:off x="5874935" y="5153472"/>
            <a:ext cx="2139614" cy="374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Access Matrix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C441B7E-27FE-794D-9762-FA65BBC8FFC5}"/>
              </a:ext>
            </a:extLst>
          </p:cNvPr>
          <p:cNvSpPr/>
          <p:nvPr/>
        </p:nvSpPr>
        <p:spPr>
          <a:xfrm>
            <a:off x="2465826" y="5708591"/>
            <a:ext cx="752535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User A owns files 1 and 3 and has read and write access rights to those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files. User B has read access rights to file 1, and so on.</a:t>
            </a:r>
          </a:p>
        </p:txBody>
      </p:sp>
    </p:spTree>
    <p:extLst>
      <p:ext uri="{BB962C8B-B14F-4D97-AF65-F5344CB8AC3E}">
        <p14:creationId xmlns:p14="http://schemas.microsoft.com/office/powerpoint/2010/main" val="220449496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Access Control Lists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91182" y="6583679"/>
            <a:ext cx="620694" cy="137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0DFCB6-F3ED-DC4B-9103-56EDD9D71AD8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1BD8F7-91AB-A648-A005-24B7425AC3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0" y="1316335"/>
            <a:ext cx="8229600" cy="4809829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AE58A26-110E-6842-A697-2315561975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9174" y="1884970"/>
            <a:ext cx="6234196" cy="376723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E3E9744-3692-6E4C-A622-B11EFC0639F9}"/>
              </a:ext>
            </a:extLst>
          </p:cNvPr>
          <p:cNvSpPr/>
          <p:nvPr/>
        </p:nvSpPr>
        <p:spPr>
          <a:xfrm>
            <a:off x="2272602" y="1238640"/>
            <a:ext cx="76467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The access matrix may be decomposed by columns, yielding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access control lists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(ACLs)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66A0586-3330-3648-B423-EF6FCCB13D09}"/>
              </a:ext>
            </a:extLst>
          </p:cNvPr>
          <p:cNvSpPr/>
          <p:nvPr/>
        </p:nvSpPr>
        <p:spPr>
          <a:xfrm>
            <a:off x="1878205" y="5767369"/>
            <a:ext cx="843559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For each object, an ACL lists users and their permitted access rights. The ACL may contain a default, or public, entry. This allows users that are not explicitly listed as having special rights to have a default set of rights. The default set of rights should always follow the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rule of least privilege or read-only access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, whichever is applicable. Elements of the list may include individual users as well as groups of users.</a:t>
            </a:r>
          </a:p>
        </p:txBody>
      </p:sp>
    </p:spTree>
    <p:extLst>
      <p:ext uri="{BB962C8B-B14F-4D97-AF65-F5344CB8AC3E}">
        <p14:creationId xmlns:p14="http://schemas.microsoft.com/office/powerpoint/2010/main" val="309124774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Extended Access Control Matrix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91182" y="6583679"/>
            <a:ext cx="620694" cy="137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0DFCB6-F3ED-DC4B-9103-56EDD9D71AD8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1BD8F7-91AB-A648-A005-24B7425AC3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0" y="1316335"/>
            <a:ext cx="8229600" cy="4809829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E3E9744-3692-6E4C-A622-B11EFC0639F9}"/>
              </a:ext>
            </a:extLst>
          </p:cNvPr>
          <p:cNvSpPr/>
          <p:nvPr/>
        </p:nvSpPr>
        <p:spPr>
          <a:xfrm>
            <a:off x="1760136" y="1154543"/>
            <a:ext cx="8596365" cy="26161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To represent the protection state, we extend the universe of objects in the access control matrix to include the following: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Processes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:  Access rights include the ability to delete a process, stop (block), and wake up a process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Devices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:  Access rights include the ability to read/write the device, to control its operation (e.g., a disk seek), and to block/unblock the device for use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Memory locations or regions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:  Access rights include the ability to read/write certain regions of memory that are protected such that the default is to disallow access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Subjects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: Access rights with respect to a subject have to do with the ability to grantor delete access rights of that subject to other objects, as explained subsequently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27A7EC-9E9F-0943-AB5F-37452AC45B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0797" y="3809325"/>
            <a:ext cx="7036131" cy="2912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40421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Role-Based Access Control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91182" y="6583679"/>
            <a:ext cx="620694" cy="137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0DFCB6-F3ED-DC4B-9103-56EDD9D71AD8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1BD8F7-91AB-A648-A005-24B7425AC3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0" y="1316335"/>
            <a:ext cx="8229600" cy="4809829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DF81F4-2B88-1142-A203-39D524EBED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7788" y="1707433"/>
            <a:ext cx="3992190" cy="4319907"/>
          </a:xfrm>
          <a:prstGeom prst="rect">
            <a:avLst/>
          </a:prstGeom>
        </p:spPr>
      </p:pic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F99E5BCA-19D6-DC4A-838C-70008393CD96}"/>
              </a:ext>
            </a:extLst>
          </p:cNvPr>
          <p:cNvSpPr txBox="1">
            <a:spLocks/>
          </p:cNvSpPr>
          <p:nvPr/>
        </p:nvSpPr>
        <p:spPr>
          <a:xfrm>
            <a:off x="1795306" y="1468735"/>
            <a:ext cx="4672483" cy="480982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Traditional DAC systems define the access rights of individual users and groups of users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 contrast, RBAC is based on the roles that users assume in a system rather than the user’s identity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–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Typically, RBAC models define a role as a job function within an organization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–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RBAC systems assign access rights to roles instead of individual users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–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 turn, users are assigned to different roles, either statically or dynamically, according to their responsibilities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318B847-9D83-AB48-B7F0-31B9038FA493}"/>
              </a:ext>
            </a:extLst>
          </p:cNvPr>
          <p:cNvSpPr/>
          <p:nvPr/>
        </p:nvSpPr>
        <p:spPr>
          <a:xfrm>
            <a:off x="7150487" y="6065779"/>
            <a:ext cx="295305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Users, Roles and Resources</a:t>
            </a:r>
          </a:p>
        </p:txBody>
      </p:sp>
    </p:spTree>
    <p:extLst>
      <p:ext uri="{BB962C8B-B14F-4D97-AF65-F5344CB8AC3E}">
        <p14:creationId xmlns:p14="http://schemas.microsoft.com/office/powerpoint/2010/main" val="25494376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FGCU BLU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Edge">
  <a:themeElements>
    <a:clrScheme name="1_Edge 2">
      <a:dk1>
        <a:srgbClr val="333333"/>
      </a:dk1>
      <a:lt1>
        <a:srgbClr val="CCCCFF"/>
      </a:lt1>
      <a:dk2>
        <a:srgbClr val="0B0506"/>
      </a:dk2>
      <a:lt2>
        <a:srgbClr val="FFFFFF"/>
      </a:lt2>
      <a:accent1>
        <a:srgbClr val="3366CC"/>
      </a:accent1>
      <a:accent2>
        <a:srgbClr val="3333CC"/>
      </a:accent2>
      <a:accent3>
        <a:srgbClr val="AAAAAA"/>
      </a:accent3>
      <a:accent4>
        <a:srgbClr val="AEAEDA"/>
      </a:accent4>
      <a:accent5>
        <a:srgbClr val="ADB8E2"/>
      </a:accent5>
      <a:accent6>
        <a:srgbClr val="2D2DB9"/>
      </a:accent6>
      <a:hlink>
        <a:srgbClr val="808080"/>
      </a:hlink>
      <a:folHlink>
        <a:srgbClr val="666633"/>
      </a:folHlink>
    </a:clrScheme>
    <a:fontScheme name="1_Edg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0" tIns="0" rIns="0" bIns="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0" tIns="0" rIns="0" bIns="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1_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Edge 10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Edge 11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00666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2_Edge">
  <a:themeElements>
    <a:clrScheme name="1_Edge 2">
      <a:dk1>
        <a:srgbClr val="333333"/>
      </a:dk1>
      <a:lt1>
        <a:srgbClr val="CCCCFF"/>
      </a:lt1>
      <a:dk2>
        <a:srgbClr val="0B0506"/>
      </a:dk2>
      <a:lt2>
        <a:srgbClr val="FFFFFF"/>
      </a:lt2>
      <a:accent1>
        <a:srgbClr val="3366CC"/>
      </a:accent1>
      <a:accent2>
        <a:srgbClr val="3333CC"/>
      </a:accent2>
      <a:accent3>
        <a:srgbClr val="AAAAAA"/>
      </a:accent3>
      <a:accent4>
        <a:srgbClr val="AEAEDA"/>
      </a:accent4>
      <a:accent5>
        <a:srgbClr val="ADB8E2"/>
      </a:accent5>
      <a:accent6>
        <a:srgbClr val="2D2DB9"/>
      </a:accent6>
      <a:hlink>
        <a:srgbClr val="808080"/>
      </a:hlink>
      <a:folHlink>
        <a:srgbClr val="666633"/>
      </a:folHlink>
    </a:clrScheme>
    <a:fontScheme name="1_Edg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1_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Edge 10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Edge 11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00666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3_Edge">
  <a:themeElements>
    <a:clrScheme name="1_Edge 2">
      <a:dk1>
        <a:srgbClr val="333333"/>
      </a:dk1>
      <a:lt1>
        <a:srgbClr val="CCCCFF"/>
      </a:lt1>
      <a:dk2>
        <a:srgbClr val="0B0506"/>
      </a:dk2>
      <a:lt2>
        <a:srgbClr val="FFFFFF"/>
      </a:lt2>
      <a:accent1>
        <a:srgbClr val="3366CC"/>
      </a:accent1>
      <a:accent2>
        <a:srgbClr val="3333CC"/>
      </a:accent2>
      <a:accent3>
        <a:srgbClr val="AAAAAA"/>
      </a:accent3>
      <a:accent4>
        <a:srgbClr val="AEAEDA"/>
      </a:accent4>
      <a:accent5>
        <a:srgbClr val="ADB8E2"/>
      </a:accent5>
      <a:accent6>
        <a:srgbClr val="2D2DB9"/>
      </a:accent6>
      <a:hlink>
        <a:srgbClr val="808080"/>
      </a:hlink>
      <a:folHlink>
        <a:srgbClr val="666633"/>
      </a:folHlink>
    </a:clrScheme>
    <a:fontScheme name="1_Edg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1_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Edge 10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Edge 11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00666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3042</TotalTime>
  <Words>22585</Words>
  <Application>Microsoft Office PowerPoint</Application>
  <PresentationFormat>Widescreen</PresentationFormat>
  <Paragraphs>2584</Paragraphs>
  <Slides>118</Slides>
  <Notes>99</Notes>
  <HiddenSlides>0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5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118</vt:i4>
      </vt:variant>
    </vt:vector>
  </HeadingPairs>
  <TitlesOfParts>
    <vt:vector size="134" baseType="lpstr">
      <vt:lpstr>ＭＳ Ｐゴシック</vt:lpstr>
      <vt:lpstr>ABCWhyte Book</vt:lpstr>
      <vt:lpstr>Arial</vt:lpstr>
      <vt:lpstr>Calibri</vt:lpstr>
      <vt:lpstr>Garamond</vt:lpstr>
      <vt:lpstr>Inter</vt:lpstr>
      <vt:lpstr>Roboto</vt:lpstr>
      <vt:lpstr>Times</vt:lpstr>
      <vt:lpstr>Times New Roman</vt:lpstr>
      <vt:lpstr>Wingdings</vt:lpstr>
      <vt:lpstr>Office Theme</vt:lpstr>
      <vt:lpstr>1_Edge</vt:lpstr>
      <vt:lpstr>2_Edge</vt:lpstr>
      <vt:lpstr>3_Edge</vt:lpstr>
      <vt:lpstr>1_Office Theme</vt:lpstr>
      <vt:lpstr>Document</vt:lpstr>
      <vt:lpstr>PowerPoint Presentation</vt:lpstr>
      <vt:lpstr>PowerPoint Presentation</vt:lpstr>
      <vt:lpstr>PowerPoint Presentation</vt:lpstr>
      <vt:lpstr>Introduction</vt:lpstr>
      <vt:lpstr>Basics of Assessing a System</vt:lpstr>
      <vt:lpstr>Securing Computer Systems</vt:lpstr>
      <vt:lpstr>Securing Computer Systems (cont.)</vt:lpstr>
      <vt:lpstr>Securing Computer Systems (cont.)</vt:lpstr>
      <vt:lpstr>DMZ (Demilitarized Zone)</vt:lpstr>
      <vt:lpstr>Scanning Your Network</vt:lpstr>
      <vt:lpstr>Testing and Scanning Standards</vt:lpstr>
      <vt:lpstr>Getting Professional Help</vt:lpstr>
      <vt:lpstr>Summary</vt:lpstr>
      <vt:lpstr>PowerPoint Presentation</vt:lpstr>
      <vt:lpstr>Digital Forensics - Objectives</vt:lpstr>
      <vt:lpstr>Introduction</vt:lpstr>
      <vt:lpstr>General Guidelines</vt:lpstr>
      <vt:lpstr>General Guidelines (cont.)</vt:lpstr>
      <vt:lpstr>General Guidelines (cont.)</vt:lpstr>
      <vt:lpstr>General Guidelines (cont.)</vt:lpstr>
      <vt:lpstr>General Guidelines (cont.)</vt:lpstr>
      <vt:lpstr>General Guidelines (cont.)</vt:lpstr>
      <vt:lpstr>Finding Evidence on a PC</vt:lpstr>
      <vt:lpstr>Finding Evidence in System Logs</vt:lpstr>
      <vt:lpstr>Getting Back Deleted Files</vt:lpstr>
      <vt:lpstr>Operating System Utilities</vt:lpstr>
      <vt:lpstr>The Windows Registry</vt:lpstr>
      <vt:lpstr>Mobile Forensics: Cell Phone Concepts</vt:lpstr>
      <vt:lpstr>Mobile Forensics: Cell Phone Concepts (cont.)</vt:lpstr>
      <vt:lpstr>The Need for Forensic Certification</vt:lpstr>
      <vt:lpstr>Expert Witnesses</vt:lpstr>
      <vt:lpstr>Additional Types of Forensics</vt:lpstr>
      <vt:lpstr>Summary</vt:lpstr>
      <vt:lpstr>PowerPoint Presentation</vt:lpstr>
      <vt:lpstr>Objectives</vt:lpstr>
      <vt:lpstr>Introduction</vt:lpstr>
      <vt:lpstr>Defining Cybersecurity Engineering</vt:lpstr>
      <vt:lpstr>Defining Cybersecurity Engineering</vt:lpstr>
      <vt:lpstr>Work Breakdown Structure</vt:lpstr>
      <vt:lpstr>Standards</vt:lpstr>
      <vt:lpstr>Modeling</vt:lpstr>
      <vt:lpstr>Summary</vt:lpstr>
      <vt:lpstr>PowerPoint Presentation</vt:lpstr>
      <vt:lpstr>IT Security Management Controls</vt:lpstr>
      <vt:lpstr>Security Control</vt:lpstr>
      <vt:lpstr>Control Classifications</vt:lpstr>
      <vt:lpstr>NIST SP800-53 Security Controls </vt:lpstr>
      <vt:lpstr>Detailed Security Controls </vt:lpstr>
      <vt:lpstr>Detailed Security Controls (2) </vt:lpstr>
      <vt:lpstr>Detailed Security Controls (3) </vt:lpstr>
      <vt:lpstr>Technical Security Controls</vt:lpstr>
      <vt:lpstr>IT Security Plan</vt:lpstr>
      <vt:lpstr>Security Plan Implementation</vt:lpstr>
      <vt:lpstr>Security Plan Implementation (2)</vt:lpstr>
      <vt:lpstr>Security Plan Implementation Follow-up</vt:lpstr>
      <vt:lpstr>Security Plan Maintenance</vt:lpstr>
      <vt:lpstr>PowerPoint Presentation</vt:lpstr>
      <vt:lpstr>The Need For Firewalls</vt:lpstr>
      <vt:lpstr>Firewall Characteristics</vt:lpstr>
      <vt:lpstr>Firewall Access Policy</vt:lpstr>
      <vt:lpstr>Firewall Filter Characteristics</vt:lpstr>
      <vt:lpstr>Firewall Capabilities and Limits</vt:lpstr>
      <vt:lpstr>Types of Firewalls</vt:lpstr>
      <vt:lpstr>Types of Firewalls (2)</vt:lpstr>
      <vt:lpstr>Packet Filtering Firewall</vt:lpstr>
      <vt:lpstr>Packet Filtering Examples</vt:lpstr>
      <vt:lpstr>Packet Filtering Advantages and Weaknesses</vt:lpstr>
      <vt:lpstr>Types of Firewalls</vt:lpstr>
      <vt:lpstr>Stateful Inspection Firewall</vt:lpstr>
      <vt:lpstr>Example Stateful Firewall Connection State</vt:lpstr>
      <vt:lpstr>Types of Firewalls (2)</vt:lpstr>
      <vt:lpstr>Application-Level Gateway</vt:lpstr>
      <vt:lpstr>Circuit-Level Gateway</vt:lpstr>
      <vt:lpstr>PowerPoint Presentation</vt:lpstr>
      <vt:lpstr>Authentication</vt:lpstr>
      <vt:lpstr>Identification and Authentication Security Requirements</vt:lpstr>
      <vt:lpstr>Authenticating User Identity - Basis</vt:lpstr>
      <vt:lpstr>Multi-factor Authentication</vt:lpstr>
      <vt:lpstr>Risk Assessment for User Authentication</vt:lpstr>
      <vt:lpstr>Assurance Level</vt:lpstr>
      <vt:lpstr>Potential Impact</vt:lpstr>
      <vt:lpstr>Maximum Potential Impacts for Each Assurance Level</vt:lpstr>
      <vt:lpstr>Password Cracking</vt:lpstr>
      <vt:lpstr>Biometric Authentication</vt:lpstr>
      <vt:lpstr>Biometric Authentication – Cost vs. Accuracy</vt:lpstr>
      <vt:lpstr>Biometric Authentication – Process</vt:lpstr>
      <vt:lpstr>Authentication Security Issues</vt:lpstr>
      <vt:lpstr>Potential Attacks, Susceptible Authenticators, and Typical Defenses </vt:lpstr>
      <vt:lpstr>Potential Attacks, Susceptible Authenticators, and Typical Defenses </vt:lpstr>
      <vt:lpstr>PowerPoint Presentation</vt:lpstr>
      <vt:lpstr>Access Control</vt:lpstr>
      <vt:lpstr>Access Control Security Requirements</vt:lpstr>
      <vt:lpstr>Access Control Policies</vt:lpstr>
      <vt:lpstr>Subjects, Objects, and Access Rights</vt:lpstr>
      <vt:lpstr>Discretionary Access Control (DAC) </vt:lpstr>
      <vt:lpstr>Access Control Structures Example</vt:lpstr>
      <vt:lpstr>Access Control Lists</vt:lpstr>
      <vt:lpstr>Extended Access Control Matrix</vt:lpstr>
      <vt:lpstr>Role-Based Access Control</vt:lpstr>
      <vt:lpstr>Access Control Matrix in RBAC</vt:lpstr>
      <vt:lpstr>RBAC Models</vt:lpstr>
      <vt:lpstr>Attribute-Based Access Control</vt:lpstr>
      <vt:lpstr>ABAC Model Attributes</vt:lpstr>
      <vt:lpstr>ABAC Scenario</vt:lpstr>
      <vt:lpstr>ABAC Distinguishable Characteristics</vt:lpstr>
      <vt:lpstr>Enterprise-wide Access Control </vt:lpstr>
      <vt:lpstr>PowerPoint Presentation</vt:lpstr>
      <vt:lpstr>Identity Federation</vt:lpstr>
      <vt:lpstr>Identity Information Exchange Approaches</vt:lpstr>
      <vt:lpstr>OAuth 2.0 Intro.</vt:lpstr>
      <vt:lpstr>OAuth Roles</vt:lpstr>
      <vt:lpstr>OAuth Steps</vt:lpstr>
      <vt:lpstr>OAuth service steps</vt:lpstr>
      <vt:lpstr>Most used Grant Type: Authorization Code</vt:lpstr>
      <vt:lpstr>PowerPoint Presentation</vt:lpstr>
      <vt:lpstr>Lightweight and Flexible Security for IoT-based Smart City Applications</vt:lpstr>
      <vt:lpstr>Lightweight and Flexible Security for IoT-based Smart City Applications</vt:lpstr>
      <vt:lpstr>Resource-aware IoT Security Middleware for End-to-End Cloud-Fog Communication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Patterson, Maria</dc:creator>
  <cp:lastModifiedBy>Qu, Chengyi</cp:lastModifiedBy>
  <cp:revision>32</cp:revision>
  <dcterms:created xsi:type="dcterms:W3CDTF">2022-11-16T16:52:58Z</dcterms:created>
  <dcterms:modified xsi:type="dcterms:W3CDTF">2024-04-09T19:48:50Z</dcterms:modified>
</cp:coreProperties>
</file>